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sldIdLst>
    <p:sldId id="258" r:id="rId2"/>
    <p:sldId id="263" r:id="rId3"/>
    <p:sldId id="260" r:id="rId4"/>
    <p:sldId id="261" r:id="rId5"/>
    <p:sldId id="262" r:id="rId6"/>
    <p:sldId id="259" r:id="rId7"/>
    <p:sldId id="264" r:id="rId8"/>
    <p:sldId id="265" r:id="rId9"/>
    <p:sldId id="266" r:id="rId10"/>
    <p:sldId id="267" r:id="rId11"/>
    <p:sldId id="268" r:id="rId12"/>
    <p:sldId id="269" r:id="rId13"/>
  </p:sldIdLst>
  <p:sldSz cx="12192000" cy="6858000"/>
  <p:notesSz cx="6858000" cy="9144000"/>
  <p:defaultTextStyle>
    <a:defPPr>
      <a:defRPr lang="en-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989"/>
    <p:restoredTop sz="94628"/>
  </p:normalViewPr>
  <p:slideViewPr>
    <p:cSldViewPr snapToGrid="0" snapToObjects="1">
      <p:cViewPr varScale="1">
        <p:scale>
          <a:sx n="78" d="100"/>
          <a:sy n="78" d="100"/>
        </p:scale>
        <p:origin x="176" y="10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3T17:08:04.556"/>
    </inkml:context>
    <inkml:brush xml:id="br0">
      <inkml:brushProperty name="width" value="0.3" units="cm"/>
      <inkml:brushProperty name="height" value="0.6" units="cm"/>
      <inkml:brushProperty name="color" value="#FFFC00"/>
      <inkml:brushProperty name="tip" value="rectangle"/>
      <inkml:brushProperty name="rasterOp" value="maskPen"/>
    </inkml:brush>
  </inkml:definitions>
  <inkml:trace contextRef="#ctx0" brushRef="#br0">0 12 16383,'64'0'0,"-2"0"0,-15 0 0,15 0 0,-13 0 0,24 0 0,-16 0 0,7 0 0,-10 0 0,-6 0 0,5 0 0,-14 0 0,7 0 0,-8 0 0,0 0 0,0 0 0,-7 0 0,-1 0 0,-7 0 0,0 0 0,0 0 0,0 0 0,7 0 0,-6 0 0,6 0 0,-7-5 0,7 3 0,-6-3 0,13 5 0,-13 0 0,6 0 0,-7 0 0,7 0 0,-6 0 0,6 0 0,-7 0 0,7 0 0,1 0 0,0 0 0,5 0 0,-4 0 0,6 0 0,0 0 0,-7 0 0,5 0 0,-4 0 0,-1 0 0,5 0 0,-5 0 0,1 0 0,4 0 0,-5 0 0,32 0 0,-19 0 0,18 0 0,-16 0 0,-7 0 0,7 0 0,-1 0 0,-11 0 0,10 0 0,-13 0 0,0 0 0,5 0 0,-11 0 0,11 0 0,-11 0 0,5 0 0,-1 0 0,-4 0 0,4 0 0,-6 0 0,0 0 0,0 0 0,0 0 0,-5 0 0,8 0 0,-13 0 0,7 0 0,-5 0 0,-3 0 0,8 0 0,-4 0 0,0 0 0,4 5 0,-9-4 0,10 4 0,-4 0 0,1-4 0,3 9 0,-9-8 0,4 3 0,3-5 0,-6 4 0,6-3 0,-10 4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858268-4A79-9743-80D8-5460A11F01FB}" type="datetimeFigureOut">
              <a:rPr lang="en-IT" smtClean="0"/>
              <a:t>24/10/22</a:t>
            </a:fld>
            <a:endParaRPr lang="en-IT"/>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5A661D-4648-064E-AD8F-13C925598D9C}" type="slidenum">
              <a:rPr lang="en-IT" smtClean="0"/>
              <a:t>‹#›</a:t>
            </a:fld>
            <a:endParaRPr lang="en-IT"/>
          </a:p>
        </p:txBody>
      </p:sp>
    </p:spTree>
    <p:extLst>
      <p:ext uri="{BB962C8B-B14F-4D97-AF65-F5344CB8AC3E}">
        <p14:creationId xmlns:p14="http://schemas.microsoft.com/office/powerpoint/2010/main" val="42215961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430AC2-0409-6E45-B3ED-57952478FD1A}"/>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IT"/>
          </a:p>
        </p:txBody>
      </p:sp>
      <p:sp>
        <p:nvSpPr>
          <p:cNvPr id="3" name="Subtitle 2">
            <a:extLst>
              <a:ext uri="{FF2B5EF4-FFF2-40B4-BE49-F238E27FC236}">
                <a16:creationId xmlns:a16="http://schemas.microsoft.com/office/drawing/2014/main" id="{89F7CE56-1D22-1A42-9592-FB16B4106F2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IT"/>
          </a:p>
        </p:txBody>
      </p:sp>
      <p:sp>
        <p:nvSpPr>
          <p:cNvPr id="4" name="Date Placeholder 3">
            <a:extLst>
              <a:ext uri="{FF2B5EF4-FFF2-40B4-BE49-F238E27FC236}">
                <a16:creationId xmlns:a16="http://schemas.microsoft.com/office/drawing/2014/main" id="{8C59F2C4-5BE0-4646-BCB4-B36361B16555}"/>
              </a:ext>
            </a:extLst>
          </p:cNvPr>
          <p:cNvSpPr>
            <a:spLocks noGrp="1"/>
          </p:cNvSpPr>
          <p:nvPr>
            <p:ph type="dt" sz="half" idx="10"/>
          </p:nvPr>
        </p:nvSpPr>
        <p:spPr/>
        <p:txBody>
          <a:bodyPr/>
          <a:lstStyle/>
          <a:p>
            <a:fld id="{05E560BE-2C93-D44F-829C-6481AC53DC05}" type="datetimeFigureOut">
              <a:rPr lang="en-IT" smtClean="0"/>
              <a:t>24/10/22</a:t>
            </a:fld>
            <a:endParaRPr lang="en-IT"/>
          </a:p>
        </p:txBody>
      </p:sp>
      <p:sp>
        <p:nvSpPr>
          <p:cNvPr id="5" name="Footer Placeholder 4">
            <a:extLst>
              <a:ext uri="{FF2B5EF4-FFF2-40B4-BE49-F238E27FC236}">
                <a16:creationId xmlns:a16="http://schemas.microsoft.com/office/drawing/2014/main" id="{D7AFABB5-08C6-ED42-917E-6CDEFC33D80E}"/>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F676E3AC-8D53-DF46-BB0C-61714B40FF54}"/>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19503693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2B6F5A-D3F4-5D4B-B90C-2305218F5830}"/>
              </a:ext>
            </a:extLst>
          </p:cNvPr>
          <p:cNvSpPr>
            <a:spLocks noGrp="1"/>
          </p:cNvSpPr>
          <p:nvPr>
            <p:ph type="title"/>
          </p:nvPr>
        </p:nvSpPr>
        <p:spPr/>
        <p:txBody>
          <a:bodyPr/>
          <a:lstStyle/>
          <a:p>
            <a:r>
              <a:rPr lang="en-GB"/>
              <a:t>Click to edit Master title style</a:t>
            </a:r>
            <a:endParaRPr lang="en-IT"/>
          </a:p>
        </p:txBody>
      </p:sp>
      <p:sp>
        <p:nvSpPr>
          <p:cNvPr id="3" name="Vertical Text Placeholder 2">
            <a:extLst>
              <a:ext uri="{FF2B5EF4-FFF2-40B4-BE49-F238E27FC236}">
                <a16:creationId xmlns:a16="http://schemas.microsoft.com/office/drawing/2014/main" id="{C7B27372-6D5D-E34B-BA34-FCCADBDA35A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Date Placeholder 3">
            <a:extLst>
              <a:ext uri="{FF2B5EF4-FFF2-40B4-BE49-F238E27FC236}">
                <a16:creationId xmlns:a16="http://schemas.microsoft.com/office/drawing/2014/main" id="{4A2A998F-007B-DE46-8804-B1BB4B51FDD9}"/>
              </a:ext>
            </a:extLst>
          </p:cNvPr>
          <p:cNvSpPr>
            <a:spLocks noGrp="1"/>
          </p:cNvSpPr>
          <p:nvPr>
            <p:ph type="dt" sz="half" idx="10"/>
          </p:nvPr>
        </p:nvSpPr>
        <p:spPr/>
        <p:txBody>
          <a:bodyPr/>
          <a:lstStyle/>
          <a:p>
            <a:fld id="{05E560BE-2C93-D44F-829C-6481AC53DC05}" type="datetimeFigureOut">
              <a:rPr lang="en-IT" smtClean="0"/>
              <a:t>24/10/22</a:t>
            </a:fld>
            <a:endParaRPr lang="en-IT"/>
          </a:p>
        </p:txBody>
      </p:sp>
      <p:sp>
        <p:nvSpPr>
          <p:cNvPr id="5" name="Footer Placeholder 4">
            <a:extLst>
              <a:ext uri="{FF2B5EF4-FFF2-40B4-BE49-F238E27FC236}">
                <a16:creationId xmlns:a16="http://schemas.microsoft.com/office/drawing/2014/main" id="{7FBD27A8-6590-B745-852B-EE5CAE7E2281}"/>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B7D19253-960E-E748-8F77-1A3C2DFB75BE}"/>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29889126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C389579-3488-6446-9535-9946FDE7DEB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IT"/>
          </a:p>
        </p:txBody>
      </p:sp>
      <p:sp>
        <p:nvSpPr>
          <p:cNvPr id="3" name="Vertical Text Placeholder 2">
            <a:extLst>
              <a:ext uri="{FF2B5EF4-FFF2-40B4-BE49-F238E27FC236}">
                <a16:creationId xmlns:a16="http://schemas.microsoft.com/office/drawing/2014/main" id="{1DE0E5FF-8163-A04E-B4E8-B11D1AC4F964}"/>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Date Placeholder 3">
            <a:extLst>
              <a:ext uri="{FF2B5EF4-FFF2-40B4-BE49-F238E27FC236}">
                <a16:creationId xmlns:a16="http://schemas.microsoft.com/office/drawing/2014/main" id="{5EA5F2D7-0E72-954C-B54E-8024FAC32BFE}"/>
              </a:ext>
            </a:extLst>
          </p:cNvPr>
          <p:cNvSpPr>
            <a:spLocks noGrp="1"/>
          </p:cNvSpPr>
          <p:nvPr>
            <p:ph type="dt" sz="half" idx="10"/>
          </p:nvPr>
        </p:nvSpPr>
        <p:spPr/>
        <p:txBody>
          <a:bodyPr/>
          <a:lstStyle/>
          <a:p>
            <a:fld id="{05E560BE-2C93-D44F-829C-6481AC53DC05}" type="datetimeFigureOut">
              <a:rPr lang="en-IT" smtClean="0"/>
              <a:t>24/10/22</a:t>
            </a:fld>
            <a:endParaRPr lang="en-IT"/>
          </a:p>
        </p:txBody>
      </p:sp>
      <p:sp>
        <p:nvSpPr>
          <p:cNvPr id="5" name="Footer Placeholder 4">
            <a:extLst>
              <a:ext uri="{FF2B5EF4-FFF2-40B4-BE49-F238E27FC236}">
                <a16:creationId xmlns:a16="http://schemas.microsoft.com/office/drawing/2014/main" id="{497BC708-0057-8B44-A186-F61B63F4DEE6}"/>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ADDAC4D3-6608-EC43-9BF6-72F8D69048C4}"/>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20896380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EBBD20-CB28-2F48-B639-8BA9C24ACB29}"/>
              </a:ext>
            </a:extLst>
          </p:cNvPr>
          <p:cNvSpPr>
            <a:spLocks noGrp="1"/>
          </p:cNvSpPr>
          <p:nvPr>
            <p:ph type="title"/>
          </p:nvPr>
        </p:nvSpPr>
        <p:spPr/>
        <p:txBody>
          <a:bodyPr/>
          <a:lstStyle/>
          <a:p>
            <a:r>
              <a:rPr lang="en-GB"/>
              <a:t>Click to edit Master title style</a:t>
            </a:r>
            <a:endParaRPr lang="en-IT"/>
          </a:p>
        </p:txBody>
      </p:sp>
      <p:sp>
        <p:nvSpPr>
          <p:cNvPr id="3" name="Content Placeholder 2">
            <a:extLst>
              <a:ext uri="{FF2B5EF4-FFF2-40B4-BE49-F238E27FC236}">
                <a16:creationId xmlns:a16="http://schemas.microsoft.com/office/drawing/2014/main" id="{7196A35F-5D32-C94B-AE02-3E0029080FBD}"/>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Date Placeholder 3">
            <a:extLst>
              <a:ext uri="{FF2B5EF4-FFF2-40B4-BE49-F238E27FC236}">
                <a16:creationId xmlns:a16="http://schemas.microsoft.com/office/drawing/2014/main" id="{2490CD9B-C7C0-5A4D-B2F1-398A9B97E677}"/>
              </a:ext>
            </a:extLst>
          </p:cNvPr>
          <p:cNvSpPr>
            <a:spLocks noGrp="1"/>
          </p:cNvSpPr>
          <p:nvPr>
            <p:ph type="dt" sz="half" idx="10"/>
          </p:nvPr>
        </p:nvSpPr>
        <p:spPr/>
        <p:txBody>
          <a:bodyPr/>
          <a:lstStyle/>
          <a:p>
            <a:fld id="{05E560BE-2C93-D44F-829C-6481AC53DC05}" type="datetimeFigureOut">
              <a:rPr lang="en-IT" smtClean="0"/>
              <a:t>24/10/22</a:t>
            </a:fld>
            <a:endParaRPr lang="en-IT"/>
          </a:p>
        </p:txBody>
      </p:sp>
      <p:sp>
        <p:nvSpPr>
          <p:cNvPr id="5" name="Footer Placeholder 4">
            <a:extLst>
              <a:ext uri="{FF2B5EF4-FFF2-40B4-BE49-F238E27FC236}">
                <a16:creationId xmlns:a16="http://schemas.microsoft.com/office/drawing/2014/main" id="{805B0BC8-0FC4-AD48-9483-D22E609E305F}"/>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4F8C752E-7969-C148-B50B-C4A9DE0F9DF3}"/>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3996404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B793F-EA9D-F94F-8F88-F32D17FA7198}"/>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IT"/>
          </a:p>
        </p:txBody>
      </p:sp>
      <p:sp>
        <p:nvSpPr>
          <p:cNvPr id="3" name="Text Placeholder 2">
            <a:extLst>
              <a:ext uri="{FF2B5EF4-FFF2-40B4-BE49-F238E27FC236}">
                <a16:creationId xmlns:a16="http://schemas.microsoft.com/office/drawing/2014/main" id="{E7520FC2-69BB-7748-AF8E-0CEB5CFF617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B2FA7272-61EB-724C-BEFC-287417B45EAA}"/>
              </a:ext>
            </a:extLst>
          </p:cNvPr>
          <p:cNvSpPr>
            <a:spLocks noGrp="1"/>
          </p:cNvSpPr>
          <p:nvPr>
            <p:ph type="dt" sz="half" idx="10"/>
          </p:nvPr>
        </p:nvSpPr>
        <p:spPr/>
        <p:txBody>
          <a:bodyPr/>
          <a:lstStyle/>
          <a:p>
            <a:fld id="{05E560BE-2C93-D44F-829C-6481AC53DC05}" type="datetimeFigureOut">
              <a:rPr lang="en-IT" smtClean="0"/>
              <a:t>24/10/22</a:t>
            </a:fld>
            <a:endParaRPr lang="en-IT"/>
          </a:p>
        </p:txBody>
      </p:sp>
      <p:sp>
        <p:nvSpPr>
          <p:cNvPr id="5" name="Footer Placeholder 4">
            <a:extLst>
              <a:ext uri="{FF2B5EF4-FFF2-40B4-BE49-F238E27FC236}">
                <a16:creationId xmlns:a16="http://schemas.microsoft.com/office/drawing/2014/main" id="{8AF0D9E2-160C-BB43-8770-C9C1ED59E6C3}"/>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7B66BB6D-C481-1F42-A684-84F9A66C9F2E}"/>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1875552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140C7F-EE33-1647-A557-505F2FACCE58}"/>
              </a:ext>
            </a:extLst>
          </p:cNvPr>
          <p:cNvSpPr>
            <a:spLocks noGrp="1"/>
          </p:cNvSpPr>
          <p:nvPr>
            <p:ph type="title"/>
          </p:nvPr>
        </p:nvSpPr>
        <p:spPr/>
        <p:txBody>
          <a:bodyPr/>
          <a:lstStyle/>
          <a:p>
            <a:r>
              <a:rPr lang="en-GB"/>
              <a:t>Click to edit Master title style</a:t>
            </a:r>
            <a:endParaRPr lang="en-IT"/>
          </a:p>
        </p:txBody>
      </p:sp>
      <p:sp>
        <p:nvSpPr>
          <p:cNvPr id="3" name="Content Placeholder 2">
            <a:extLst>
              <a:ext uri="{FF2B5EF4-FFF2-40B4-BE49-F238E27FC236}">
                <a16:creationId xmlns:a16="http://schemas.microsoft.com/office/drawing/2014/main" id="{50635616-1756-5E4D-AA57-5543D83BC2E9}"/>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Content Placeholder 3">
            <a:extLst>
              <a:ext uri="{FF2B5EF4-FFF2-40B4-BE49-F238E27FC236}">
                <a16:creationId xmlns:a16="http://schemas.microsoft.com/office/drawing/2014/main" id="{39467C32-20CA-BC43-89C0-656FC559798F}"/>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5" name="Date Placeholder 4">
            <a:extLst>
              <a:ext uri="{FF2B5EF4-FFF2-40B4-BE49-F238E27FC236}">
                <a16:creationId xmlns:a16="http://schemas.microsoft.com/office/drawing/2014/main" id="{4511ABE2-99D0-6043-972D-360A288DA314}"/>
              </a:ext>
            </a:extLst>
          </p:cNvPr>
          <p:cNvSpPr>
            <a:spLocks noGrp="1"/>
          </p:cNvSpPr>
          <p:nvPr>
            <p:ph type="dt" sz="half" idx="10"/>
          </p:nvPr>
        </p:nvSpPr>
        <p:spPr/>
        <p:txBody>
          <a:bodyPr/>
          <a:lstStyle/>
          <a:p>
            <a:fld id="{05E560BE-2C93-D44F-829C-6481AC53DC05}" type="datetimeFigureOut">
              <a:rPr lang="en-IT" smtClean="0"/>
              <a:t>24/10/22</a:t>
            </a:fld>
            <a:endParaRPr lang="en-IT"/>
          </a:p>
        </p:txBody>
      </p:sp>
      <p:sp>
        <p:nvSpPr>
          <p:cNvPr id="6" name="Footer Placeholder 5">
            <a:extLst>
              <a:ext uri="{FF2B5EF4-FFF2-40B4-BE49-F238E27FC236}">
                <a16:creationId xmlns:a16="http://schemas.microsoft.com/office/drawing/2014/main" id="{490BBC1B-0156-8643-BEA6-062A1785E4C9}"/>
              </a:ext>
            </a:extLst>
          </p:cNvPr>
          <p:cNvSpPr>
            <a:spLocks noGrp="1"/>
          </p:cNvSpPr>
          <p:nvPr>
            <p:ph type="ftr" sz="quarter" idx="11"/>
          </p:nvPr>
        </p:nvSpPr>
        <p:spPr/>
        <p:txBody>
          <a:bodyPr/>
          <a:lstStyle/>
          <a:p>
            <a:endParaRPr lang="en-IT"/>
          </a:p>
        </p:txBody>
      </p:sp>
      <p:sp>
        <p:nvSpPr>
          <p:cNvPr id="7" name="Slide Number Placeholder 6">
            <a:extLst>
              <a:ext uri="{FF2B5EF4-FFF2-40B4-BE49-F238E27FC236}">
                <a16:creationId xmlns:a16="http://schemas.microsoft.com/office/drawing/2014/main" id="{0FF103B6-319C-CC40-953B-E9D844FBE58B}"/>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39226965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D6BEF-28CA-8044-9F88-5582337E2E7A}"/>
              </a:ext>
            </a:extLst>
          </p:cNvPr>
          <p:cNvSpPr>
            <a:spLocks noGrp="1"/>
          </p:cNvSpPr>
          <p:nvPr>
            <p:ph type="title"/>
          </p:nvPr>
        </p:nvSpPr>
        <p:spPr>
          <a:xfrm>
            <a:off x="839788" y="365125"/>
            <a:ext cx="10515600" cy="1325563"/>
          </a:xfrm>
        </p:spPr>
        <p:txBody>
          <a:bodyPr/>
          <a:lstStyle/>
          <a:p>
            <a:r>
              <a:rPr lang="en-GB"/>
              <a:t>Click to edit Master title style</a:t>
            </a:r>
            <a:endParaRPr lang="en-IT"/>
          </a:p>
        </p:txBody>
      </p:sp>
      <p:sp>
        <p:nvSpPr>
          <p:cNvPr id="3" name="Text Placeholder 2">
            <a:extLst>
              <a:ext uri="{FF2B5EF4-FFF2-40B4-BE49-F238E27FC236}">
                <a16:creationId xmlns:a16="http://schemas.microsoft.com/office/drawing/2014/main" id="{C3E6FFA0-B612-8F49-B000-BA09389644E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DFBDD1E-BA42-F24A-8FD4-B8FDF374619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5" name="Text Placeholder 4">
            <a:extLst>
              <a:ext uri="{FF2B5EF4-FFF2-40B4-BE49-F238E27FC236}">
                <a16:creationId xmlns:a16="http://schemas.microsoft.com/office/drawing/2014/main" id="{C5CC01BC-6570-2740-B4BD-9AFF26C5AC2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142C3FBD-FA17-D847-A791-12884149B8DA}"/>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7" name="Date Placeholder 6">
            <a:extLst>
              <a:ext uri="{FF2B5EF4-FFF2-40B4-BE49-F238E27FC236}">
                <a16:creationId xmlns:a16="http://schemas.microsoft.com/office/drawing/2014/main" id="{44C8FBFD-17A6-E74F-9FBA-3FC5A5DEEF18}"/>
              </a:ext>
            </a:extLst>
          </p:cNvPr>
          <p:cNvSpPr>
            <a:spLocks noGrp="1"/>
          </p:cNvSpPr>
          <p:nvPr>
            <p:ph type="dt" sz="half" idx="10"/>
          </p:nvPr>
        </p:nvSpPr>
        <p:spPr/>
        <p:txBody>
          <a:bodyPr/>
          <a:lstStyle/>
          <a:p>
            <a:fld id="{05E560BE-2C93-D44F-829C-6481AC53DC05}" type="datetimeFigureOut">
              <a:rPr lang="en-IT" smtClean="0"/>
              <a:t>24/10/22</a:t>
            </a:fld>
            <a:endParaRPr lang="en-IT"/>
          </a:p>
        </p:txBody>
      </p:sp>
      <p:sp>
        <p:nvSpPr>
          <p:cNvPr id="8" name="Footer Placeholder 7">
            <a:extLst>
              <a:ext uri="{FF2B5EF4-FFF2-40B4-BE49-F238E27FC236}">
                <a16:creationId xmlns:a16="http://schemas.microsoft.com/office/drawing/2014/main" id="{3C7FEA80-FB2F-074D-9460-961FC3837C75}"/>
              </a:ext>
            </a:extLst>
          </p:cNvPr>
          <p:cNvSpPr>
            <a:spLocks noGrp="1"/>
          </p:cNvSpPr>
          <p:nvPr>
            <p:ph type="ftr" sz="quarter" idx="11"/>
          </p:nvPr>
        </p:nvSpPr>
        <p:spPr/>
        <p:txBody>
          <a:bodyPr/>
          <a:lstStyle/>
          <a:p>
            <a:endParaRPr lang="en-IT"/>
          </a:p>
        </p:txBody>
      </p:sp>
      <p:sp>
        <p:nvSpPr>
          <p:cNvPr id="9" name="Slide Number Placeholder 8">
            <a:extLst>
              <a:ext uri="{FF2B5EF4-FFF2-40B4-BE49-F238E27FC236}">
                <a16:creationId xmlns:a16="http://schemas.microsoft.com/office/drawing/2014/main" id="{2044D07A-EDBD-AA47-B9F1-8FA6ED822C1E}"/>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23087711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8EA49C-48D7-1941-90FE-02201A52C035}"/>
              </a:ext>
            </a:extLst>
          </p:cNvPr>
          <p:cNvSpPr>
            <a:spLocks noGrp="1"/>
          </p:cNvSpPr>
          <p:nvPr>
            <p:ph type="title"/>
          </p:nvPr>
        </p:nvSpPr>
        <p:spPr/>
        <p:txBody>
          <a:bodyPr/>
          <a:lstStyle/>
          <a:p>
            <a:r>
              <a:rPr lang="en-GB"/>
              <a:t>Click to edit Master title style</a:t>
            </a:r>
            <a:endParaRPr lang="en-IT"/>
          </a:p>
        </p:txBody>
      </p:sp>
      <p:sp>
        <p:nvSpPr>
          <p:cNvPr id="3" name="Date Placeholder 2">
            <a:extLst>
              <a:ext uri="{FF2B5EF4-FFF2-40B4-BE49-F238E27FC236}">
                <a16:creationId xmlns:a16="http://schemas.microsoft.com/office/drawing/2014/main" id="{2C333183-D2E5-1340-A850-216A9C57ED05}"/>
              </a:ext>
            </a:extLst>
          </p:cNvPr>
          <p:cNvSpPr>
            <a:spLocks noGrp="1"/>
          </p:cNvSpPr>
          <p:nvPr>
            <p:ph type="dt" sz="half" idx="10"/>
          </p:nvPr>
        </p:nvSpPr>
        <p:spPr/>
        <p:txBody>
          <a:bodyPr/>
          <a:lstStyle/>
          <a:p>
            <a:fld id="{05E560BE-2C93-D44F-829C-6481AC53DC05}" type="datetimeFigureOut">
              <a:rPr lang="en-IT" smtClean="0"/>
              <a:t>24/10/22</a:t>
            </a:fld>
            <a:endParaRPr lang="en-IT"/>
          </a:p>
        </p:txBody>
      </p:sp>
      <p:sp>
        <p:nvSpPr>
          <p:cNvPr id="4" name="Footer Placeholder 3">
            <a:extLst>
              <a:ext uri="{FF2B5EF4-FFF2-40B4-BE49-F238E27FC236}">
                <a16:creationId xmlns:a16="http://schemas.microsoft.com/office/drawing/2014/main" id="{55771A6A-5DFB-B647-9311-C01EA84A6D34}"/>
              </a:ext>
            </a:extLst>
          </p:cNvPr>
          <p:cNvSpPr>
            <a:spLocks noGrp="1"/>
          </p:cNvSpPr>
          <p:nvPr>
            <p:ph type="ftr" sz="quarter" idx="11"/>
          </p:nvPr>
        </p:nvSpPr>
        <p:spPr/>
        <p:txBody>
          <a:bodyPr/>
          <a:lstStyle/>
          <a:p>
            <a:endParaRPr lang="en-IT"/>
          </a:p>
        </p:txBody>
      </p:sp>
      <p:sp>
        <p:nvSpPr>
          <p:cNvPr id="5" name="Slide Number Placeholder 4">
            <a:extLst>
              <a:ext uri="{FF2B5EF4-FFF2-40B4-BE49-F238E27FC236}">
                <a16:creationId xmlns:a16="http://schemas.microsoft.com/office/drawing/2014/main" id="{59B9943B-BEC5-BF4D-AC39-F2C35C64D6F5}"/>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1564632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0262664-DEA4-C943-A514-9E1B26B4E02C}"/>
              </a:ext>
            </a:extLst>
          </p:cNvPr>
          <p:cNvSpPr>
            <a:spLocks noGrp="1"/>
          </p:cNvSpPr>
          <p:nvPr>
            <p:ph type="dt" sz="half" idx="10"/>
          </p:nvPr>
        </p:nvSpPr>
        <p:spPr/>
        <p:txBody>
          <a:bodyPr/>
          <a:lstStyle/>
          <a:p>
            <a:fld id="{05E560BE-2C93-D44F-829C-6481AC53DC05}" type="datetimeFigureOut">
              <a:rPr lang="en-IT" smtClean="0"/>
              <a:t>24/10/22</a:t>
            </a:fld>
            <a:endParaRPr lang="en-IT"/>
          </a:p>
        </p:txBody>
      </p:sp>
      <p:sp>
        <p:nvSpPr>
          <p:cNvPr id="3" name="Footer Placeholder 2">
            <a:extLst>
              <a:ext uri="{FF2B5EF4-FFF2-40B4-BE49-F238E27FC236}">
                <a16:creationId xmlns:a16="http://schemas.microsoft.com/office/drawing/2014/main" id="{59032619-1A0F-8247-BF7F-861D2828E6AD}"/>
              </a:ext>
            </a:extLst>
          </p:cNvPr>
          <p:cNvSpPr>
            <a:spLocks noGrp="1"/>
          </p:cNvSpPr>
          <p:nvPr>
            <p:ph type="ftr" sz="quarter" idx="11"/>
          </p:nvPr>
        </p:nvSpPr>
        <p:spPr/>
        <p:txBody>
          <a:bodyPr/>
          <a:lstStyle/>
          <a:p>
            <a:endParaRPr lang="en-IT"/>
          </a:p>
        </p:txBody>
      </p:sp>
      <p:sp>
        <p:nvSpPr>
          <p:cNvPr id="4" name="Slide Number Placeholder 3">
            <a:extLst>
              <a:ext uri="{FF2B5EF4-FFF2-40B4-BE49-F238E27FC236}">
                <a16:creationId xmlns:a16="http://schemas.microsoft.com/office/drawing/2014/main" id="{0117166D-22C5-844D-A82E-E715173882CC}"/>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4169843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638D8-12AC-9343-825F-8C39F184490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IT"/>
          </a:p>
        </p:txBody>
      </p:sp>
      <p:sp>
        <p:nvSpPr>
          <p:cNvPr id="3" name="Content Placeholder 2">
            <a:extLst>
              <a:ext uri="{FF2B5EF4-FFF2-40B4-BE49-F238E27FC236}">
                <a16:creationId xmlns:a16="http://schemas.microsoft.com/office/drawing/2014/main" id="{64AF8781-9CA3-2946-ACC3-9EDDE5BB89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Text Placeholder 3">
            <a:extLst>
              <a:ext uri="{FF2B5EF4-FFF2-40B4-BE49-F238E27FC236}">
                <a16:creationId xmlns:a16="http://schemas.microsoft.com/office/drawing/2014/main" id="{18A00780-A453-A846-9869-BED2CED5402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70D4D52-4691-3141-B039-1A4EBA4EB0E0}"/>
              </a:ext>
            </a:extLst>
          </p:cNvPr>
          <p:cNvSpPr>
            <a:spLocks noGrp="1"/>
          </p:cNvSpPr>
          <p:nvPr>
            <p:ph type="dt" sz="half" idx="10"/>
          </p:nvPr>
        </p:nvSpPr>
        <p:spPr/>
        <p:txBody>
          <a:bodyPr/>
          <a:lstStyle/>
          <a:p>
            <a:fld id="{05E560BE-2C93-D44F-829C-6481AC53DC05}" type="datetimeFigureOut">
              <a:rPr lang="en-IT" smtClean="0"/>
              <a:t>24/10/22</a:t>
            </a:fld>
            <a:endParaRPr lang="en-IT"/>
          </a:p>
        </p:txBody>
      </p:sp>
      <p:sp>
        <p:nvSpPr>
          <p:cNvPr id="6" name="Footer Placeholder 5">
            <a:extLst>
              <a:ext uri="{FF2B5EF4-FFF2-40B4-BE49-F238E27FC236}">
                <a16:creationId xmlns:a16="http://schemas.microsoft.com/office/drawing/2014/main" id="{F6AE1E1E-FD08-1D43-B5CE-A96DB6B460F8}"/>
              </a:ext>
            </a:extLst>
          </p:cNvPr>
          <p:cNvSpPr>
            <a:spLocks noGrp="1"/>
          </p:cNvSpPr>
          <p:nvPr>
            <p:ph type="ftr" sz="quarter" idx="11"/>
          </p:nvPr>
        </p:nvSpPr>
        <p:spPr/>
        <p:txBody>
          <a:bodyPr/>
          <a:lstStyle/>
          <a:p>
            <a:endParaRPr lang="en-IT"/>
          </a:p>
        </p:txBody>
      </p:sp>
      <p:sp>
        <p:nvSpPr>
          <p:cNvPr id="7" name="Slide Number Placeholder 6">
            <a:extLst>
              <a:ext uri="{FF2B5EF4-FFF2-40B4-BE49-F238E27FC236}">
                <a16:creationId xmlns:a16="http://schemas.microsoft.com/office/drawing/2014/main" id="{FB2A8C44-7E66-B24C-843A-4A52CADE0789}"/>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30520384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C61991-3800-E44F-B8D6-4C3682DB7443}"/>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IT"/>
          </a:p>
        </p:txBody>
      </p:sp>
      <p:sp>
        <p:nvSpPr>
          <p:cNvPr id="3" name="Picture Placeholder 2">
            <a:extLst>
              <a:ext uri="{FF2B5EF4-FFF2-40B4-BE49-F238E27FC236}">
                <a16:creationId xmlns:a16="http://schemas.microsoft.com/office/drawing/2014/main" id="{7A02DBB1-6B32-2644-8208-000835CB836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T"/>
          </a:p>
        </p:txBody>
      </p:sp>
      <p:sp>
        <p:nvSpPr>
          <p:cNvPr id="4" name="Text Placeholder 3">
            <a:extLst>
              <a:ext uri="{FF2B5EF4-FFF2-40B4-BE49-F238E27FC236}">
                <a16:creationId xmlns:a16="http://schemas.microsoft.com/office/drawing/2014/main" id="{EDD57B3B-654C-164F-B509-4B00960496B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7B2AD4E-7E76-DB48-9E83-53CB7979AFCC}"/>
              </a:ext>
            </a:extLst>
          </p:cNvPr>
          <p:cNvSpPr>
            <a:spLocks noGrp="1"/>
          </p:cNvSpPr>
          <p:nvPr>
            <p:ph type="dt" sz="half" idx="10"/>
          </p:nvPr>
        </p:nvSpPr>
        <p:spPr/>
        <p:txBody>
          <a:bodyPr/>
          <a:lstStyle/>
          <a:p>
            <a:fld id="{05E560BE-2C93-D44F-829C-6481AC53DC05}" type="datetimeFigureOut">
              <a:rPr lang="en-IT" smtClean="0"/>
              <a:t>24/10/22</a:t>
            </a:fld>
            <a:endParaRPr lang="en-IT"/>
          </a:p>
        </p:txBody>
      </p:sp>
      <p:sp>
        <p:nvSpPr>
          <p:cNvPr id="6" name="Footer Placeholder 5">
            <a:extLst>
              <a:ext uri="{FF2B5EF4-FFF2-40B4-BE49-F238E27FC236}">
                <a16:creationId xmlns:a16="http://schemas.microsoft.com/office/drawing/2014/main" id="{9AC1D3E4-D37E-EF44-AAB2-8778B39EAEB3}"/>
              </a:ext>
            </a:extLst>
          </p:cNvPr>
          <p:cNvSpPr>
            <a:spLocks noGrp="1"/>
          </p:cNvSpPr>
          <p:nvPr>
            <p:ph type="ftr" sz="quarter" idx="11"/>
          </p:nvPr>
        </p:nvSpPr>
        <p:spPr/>
        <p:txBody>
          <a:bodyPr/>
          <a:lstStyle/>
          <a:p>
            <a:endParaRPr lang="en-IT"/>
          </a:p>
        </p:txBody>
      </p:sp>
      <p:sp>
        <p:nvSpPr>
          <p:cNvPr id="7" name="Slide Number Placeholder 6">
            <a:extLst>
              <a:ext uri="{FF2B5EF4-FFF2-40B4-BE49-F238E27FC236}">
                <a16:creationId xmlns:a16="http://schemas.microsoft.com/office/drawing/2014/main" id="{01885DDB-8CD9-E344-B440-658A1BD61158}"/>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15318068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EA94099-7142-E848-8A0C-C0718B918EE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IT"/>
          </a:p>
        </p:txBody>
      </p:sp>
      <p:sp>
        <p:nvSpPr>
          <p:cNvPr id="3" name="Text Placeholder 2">
            <a:extLst>
              <a:ext uri="{FF2B5EF4-FFF2-40B4-BE49-F238E27FC236}">
                <a16:creationId xmlns:a16="http://schemas.microsoft.com/office/drawing/2014/main" id="{9F9FB3E4-E3B5-D04D-9987-8E71A4FEEAC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Date Placeholder 3">
            <a:extLst>
              <a:ext uri="{FF2B5EF4-FFF2-40B4-BE49-F238E27FC236}">
                <a16:creationId xmlns:a16="http://schemas.microsoft.com/office/drawing/2014/main" id="{4B378F22-356A-364B-B1F2-5D0B513AD1D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E560BE-2C93-D44F-829C-6481AC53DC05}" type="datetimeFigureOut">
              <a:rPr lang="en-IT" smtClean="0"/>
              <a:t>24/10/22</a:t>
            </a:fld>
            <a:endParaRPr lang="en-IT"/>
          </a:p>
        </p:txBody>
      </p:sp>
      <p:sp>
        <p:nvSpPr>
          <p:cNvPr id="5" name="Footer Placeholder 4">
            <a:extLst>
              <a:ext uri="{FF2B5EF4-FFF2-40B4-BE49-F238E27FC236}">
                <a16:creationId xmlns:a16="http://schemas.microsoft.com/office/drawing/2014/main" id="{B48AC72F-7F71-3C42-8BAD-C888188579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T"/>
          </a:p>
        </p:txBody>
      </p:sp>
      <p:sp>
        <p:nvSpPr>
          <p:cNvPr id="6" name="Slide Number Placeholder 5">
            <a:extLst>
              <a:ext uri="{FF2B5EF4-FFF2-40B4-BE49-F238E27FC236}">
                <a16:creationId xmlns:a16="http://schemas.microsoft.com/office/drawing/2014/main" id="{632AA6AE-60D8-A44C-A9B6-0BADD3C3186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2C67A0-7BC4-6C4E-AAC3-FC12E6E5D064}" type="slidenum">
              <a:rPr lang="en-IT" smtClean="0"/>
              <a:t>‹#›</a:t>
            </a:fld>
            <a:endParaRPr lang="en-IT"/>
          </a:p>
        </p:txBody>
      </p:sp>
    </p:spTree>
    <p:extLst>
      <p:ext uri="{BB962C8B-B14F-4D97-AF65-F5344CB8AC3E}">
        <p14:creationId xmlns:p14="http://schemas.microsoft.com/office/powerpoint/2010/main" val="5089137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5.svg"/></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C652-0824-4841-A257-C0F50783127D}"/>
              </a:ext>
            </a:extLst>
          </p:cNvPr>
          <p:cNvSpPr>
            <a:spLocks noGrp="1"/>
          </p:cNvSpPr>
          <p:nvPr>
            <p:ph type="ctrTitle"/>
          </p:nvPr>
        </p:nvSpPr>
        <p:spPr>
          <a:xfrm>
            <a:off x="1409700" y="385763"/>
            <a:ext cx="9144000" cy="1023938"/>
          </a:xfrm>
        </p:spPr>
        <p:txBody>
          <a:bodyPr>
            <a:normAutofit/>
          </a:bodyPr>
          <a:lstStyle/>
          <a:p>
            <a:r>
              <a:rPr lang="en-GB" dirty="0">
                <a:solidFill>
                  <a:schemeClr val="bg1">
                    <a:lumMod val="95000"/>
                  </a:schemeClr>
                </a:solidFill>
                <a:latin typeface="Chalkduster" panose="03050602040202020205" pitchFamily="66" charset="77"/>
              </a:rPr>
              <a:t>The Introduction</a:t>
            </a:r>
            <a:endParaRPr lang="en-IT" dirty="0">
              <a:solidFill>
                <a:schemeClr val="bg1">
                  <a:lumMod val="95000"/>
                </a:schemeClr>
              </a:solidFill>
              <a:latin typeface="Chalkduster" panose="03050602040202020205" pitchFamily="66" charset="77"/>
            </a:endParaRPr>
          </a:p>
        </p:txBody>
      </p:sp>
      <p:sp>
        <p:nvSpPr>
          <p:cNvPr id="3" name="TextBox 2">
            <a:extLst>
              <a:ext uri="{FF2B5EF4-FFF2-40B4-BE49-F238E27FC236}">
                <a16:creationId xmlns:a16="http://schemas.microsoft.com/office/drawing/2014/main" id="{DB5F8FF1-D8EC-5F4A-A819-3E06276811E1}"/>
              </a:ext>
            </a:extLst>
          </p:cNvPr>
          <p:cNvSpPr txBox="1"/>
          <p:nvPr/>
        </p:nvSpPr>
        <p:spPr>
          <a:xfrm>
            <a:off x="859315" y="1806766"/>
            <a:ext cx="4981748" cy="430887"/>
          </a:xfrm>
          <a:prstGeom prst="rect">
            <a:avLst/>
          </a:prstGeom>
          <a:noFill/>
        </p:spPr>
        <p:txBody>
          <a:bodyPr wrap="none" rtlCol="0">
            <a:spAutoFit/>
          </a:bodyPr>
          <a:lstStyle/>
          <a:p>
            <a:r>
              <a:rPr lang="en-GB" sz="2200" dirty="0">
                <a:solidFill>
                  <a:schemeClr val="bg1"/>
                </a:solidFill>
                <a:latin typeface="+mj-lt"/>
              </a:rPr>
              <a:t>An Introduction combines three functions:</a:t>
            </a:r>
            <a:endParaRPr lang="en-IT" sz="2200" dirty="0">
              <a:solidFill>
                <a:schemeClr val="bg1"/>
              </a:solidFill>
              <a:latin typeface="+mj-lt"/>
            </a:endParaRPr>
          </a:p>
        </p:txBody>
      </p:sp>
      <p:sp>
        <p:nvSpPr>
          <p:cNvPr id="5" name="TextBox 4">
            <a:extLst>
              <a:ext uri="{FF2B5EF4-FFF2-40B4-BE49-F238E27FC236}">
                <a16:creationId xmlns:a16="http://schemas.microsoft.com/office/drawing/2014/main" id="{FEE3FBE7-9DA9-8E48-A0C5-D1F981E16EFB}"/>
              </a:ext>
            </a:extLst>
          </p:cNvPr>
          <p:cNvSpPr txBox="1"/>
          <p:nvPr/>
        </p:nvSpPr>
        <p:spPr>
          <a:xfrm>
            <a:off x="1409701" y="2378183"/>
            <a:ext cx="3955514" cy="1563313"/>
          </a:xfrm>
          <a:prstGeom prst="rect">
            <a:avLst/>
          </a:prstGeom>
          <a:noFill/>
        </p:spPr>
        <p:txBody>
          <a:bodyPr wrap="square" rtlCol="0">
            <a:spAutoFit/>
          </a:bodyPr>
          <a:lstStyle/>
          <a:p>
            <a:pPr marL="342900" indent="-342900">
              <a:lnSpc>
                <a:spcPct val="150000"/>
              </a:lnSpc>
              <a:buFontTx/>
              <a:buChar char="-"/>
            </a:pPr>
            <a:r>
              <a:rPr lang="en-GB" sz="2200" dirty="0">
                <a:solidFill>
                  <a:schemeClr val="bg1"/>
                </a:solidFill>
                <a:latin typeface="+mj-lt"/>
              </a:rPr>
              <a:t>Advertising</a:t>
            </a:r>
          </a:p>
          <a:p>
            <a:pPr marL="342900" indent="-342900">
              <a:lnSpc>
                <a:spcPct val="150000"/>
              </a:lnSpc>
              <a:buFontTx/>
              <a:buChar char="-"/>
            </a:pPr>
            <a:r>
              <a:rPr lang="en-GB" sz="2200" dirty="0">
                <a:solidFill>
                  <a:schemeClr val="bg1"/>
                </a:solidFill>
                <a:latin typeface="+mj-lt"/>
              </a:rPr>
              <a:t>Summarizing</a:t>
            </a:r>
          </a:p>
          <a:p>
            <a:pPr marL="342900" indent="-342900">
              <a:lnSpc>
                <a:spcPct val="150000"/>
              </a:lnSpc>
              <a:buFontTx/>
              <a:buChar char="-"/>
            </a:pPr>
            <a:r>
              <a:rPr lang="en-GB" sz="2200" dirty="0">
                <a:solidFill>
                  <a:schemeClr val="bg1"/>
                </a:solidFill>
                <a:latin typeface="+mj-lt"/>
              </a:rPr>
              <a:t>Context-setting</a:t>
            </a:r>
          </a:p>
        </p:txBody>
      </p:sp>
      <p:cxnSp>
        <p:nvCxnSpPr>
          <p:cNvPr id="6" name="Curved Connector 5">
            <a:extLst>
              <a:ext uri="{FF2B5EF4-FFF2-40B4-BE49-F238E27FC236}">
                <a16:creationId xmlns:a16="http://schemas.microsoft.com/office/drawing/2014/main" id="{059D5A23-F95D-A847-8857-29153E6B35A4}"/>
              </a:ext>
            </a:extLst>
          </p:cNvPr>
          <p:cNvCxnSpPr>
            <a:cxnSpLocks/>
          </p:cNvCxnSpPr>
          <p:nvPr/>
        </p:nvCxnSpPr>
        <p:spPr>
          <a:xfrm>
            <a:off x="2625140" y="3938201"/>
            <a:ext cx="1524635" cy="420370"/>
          </a:xfrm>
          <a:prstGeom prst="curvedConnector3">
            <a:avLst>
              <a:gd name="adj1" fmla="val 1327"/>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3C095E7-3AA4-FB4E-AC9E-DE84943EB489}"/>
              </a:ext>
            </a:extLst>
          </p:cNvPr>
          <p:cNvSpPr txBox="1"/>
          <p:nvPr/>
        </p:nvSpPr>
        <p:spPr>
          <a:xfrm>
            <a:off x="3145312" y="4530593"/>
            <a:ext cx="6866175" cy="430887"/>
          </a:xfrm>
          <a:prstGeom prst="rect">
            <a:avLst/>
          </a:prstGeom>
          <a:noFill/>
        </p:spPr>
        <p:txBody>
          <a:bodyPr wrap="none" rtlCol="0">
            <a:spAutoFit/>
          </a:bodyPr>
          <a:lstStyle/>
          <a:p>
            <a:r>
              <a:rPr lang="en-GB" sz="2200" dirty="0">
                <a:solidFill>
                  <a:schemeClr val="bg1"/>
                </a:solidFill>
                <a:latin typeface="+mj-lt"/>
              </a:rPr>
              <a:t>say the same things that have been said many times before</a:t>
            </a:r>
            <a:endParaRPr lang="en-IT" sz="2200" dirty="0">
              <a:solidFill>
                <a:schemeClr val="bg1"/>
              </a:solidFill>
              <a:latin typeface="+mj-lt"/>
            </a:endParaRPr>
          </a:p>
        </p:txBody>
      </p:sp>
      <p:sp>
        <p:nvSpPr>
          <p:cNvPr id="8" name="TextBox 7">
            <a:extLst>
              <a:ext uri="{FF2B5EF4-FFF2-40B4-BE49-F238E27FC236}">
                <a16:creationId xmlns:a16="http://schemas.microsoft.com/office/drawing/2014/main" id="{DB91CB56-D998-FB46-8395-C3E40EA85415}"/>
              </a:ext>
            </a:extLst>
          </p:cNvPr>
          <p:cNvSpPr txBox="1"/>
          <p:nvPr/>
        </p:nvSpPr>
        <p:spPr>
          <a:xfrm>
            <a:off x="4731449" y="3722758"/>
            <a:ext cx="3937745" cy="430887"/>
          </a:xfrm>
          <a:prstGeom prst="rect">
            <a:avLst/>
          </a:prstGeom>
          <a:noFill/>
        </p:spPr>
        <p:txBody>
          <a:bodyPr wrap="none" rtlCol="0">
            <a:spAutoFit/>
          </a:bodyPr>
          <a:lstStyle/>
          <a:p>
            <a:r>
              <a:rPr lang="en-GB" sz="2200" dirty="0">
                <a:solidFill>
                  <a:schemeClr val="bg1"/>
                </a:solidFill>
                <a:latin typeface="+mj-lt"/>
              </a:rPr>
              <a:t>Now the most important feature:</a:t>
            </a:r>
            <a:endParaRPr lang="en-IT" sz="2200" dirty="0">
              <a:solidFill>
                <a:schemeClr val="bg1"/>
              </a:solidFill>
              <a:latin typeface="+mj-lt"/>
            </a:endParaRPr>
          </a:p>
        </p:txBody>
      </p:sp>
      <p:sp>
        <p:nvSpPr>
          <p:cNvPr id="9" name="TextBox 8">
            <a:extLst>
              <a:ext uri="{FF2B5EF4-FFF2-40B4-BE49-F238E27FC236}">
                <a16:creationId xmlns:a16="http://schemas.microsoft.com/office/drawing/2014/main" id="{0DFE55E3-256C-1D43-ABCC-5490A2EE1BEB}"/>
              </a:ext>
            </a:extLst>
          </p:cNvPr>
          <p:cNvSpPr txBox="1"/>
          <p:nvPr/>
        </p:nvSpPr>
        <p:spPr>
          <a:xfrm>
            <a:off x="6186721" y="5122984"/>
            <a:ext cx="783356" cy="430887"/>
          </a:xfrm>
          <a:prstGeom prst="rect">
            <a:avLst/>
          </a:prstGeom>
          <a:noFill/>
        </p:spPr>
        <p:txBody>
          <a:bodyPr wrap="none" rtlCol="0">
            <a:spAutoFit/>
          </a:bodyPr>
          <a:lstStyle/>
          <a:p>
            <a:r>
              <a:rPr lang="en-GB" sz="2200" dirty="0">
                <a:solidFill>
                  <a:schemeClr val="accent2"/>
                </a:solidFill>
                <a:latin typeface="Chalkduster" panose="03050602040202020205" pitchFamily="66" charset="77"/>
              </a:rPr>
              <a:t>BUT</a:t>
            </a:r>
            <a:endParaRPr lang="en-IT" sz="2200" dirty="0">
              <a:solidFill>
                <a:schemeClr val="accent2"/>
              </a:solidFill>
              <a:latin typeface="Chalkduster" panose="03050602040202020205" pitchFamily="66" charset="77"/>
            </a:endParaRPr>
          </a:p>
        </p:txBody>
      </p:sp>
      <p:sp>
        <p:nvSpPr>
          <p:cNvPr id="15" name="TextBox 14">
            <a:extLst>
              <a:ext uri="{FF2B5EF4-FFF2-40B4-BE49-F238E27FC236}">
                <a16:creationId xmlns:a16="http://schemas.microsoft.com/office/drawing/2014/main" id="{BB32E44B-FA2A-A84F-9FDF-65371A574E42}"/>
              </a:ext>
            </a:extLst>
          </p:cNvPr>
          <p:cNvSpPr txBox="1"/>
          <p:nvPr/>
        </p:nvSpPr>
        <p:spPr>
          <a:xfrm>
            <a:off x="4114014" y="5810572"/>
            <a:ext cx="4695901" cy="430887"/>
          </a:xfrm>
          <a:prstGeom prst="rect">
            <a:avLst/>
          </a:prstGeom>
          <a:noFill/>
        </p:spPr>
        <p:txBody>
          <a:bodyPr wrap="none" rtlCol="0">
            <a:spAutoFit/>
          </a:bodyPr>
          <a:lstStyle/>
          <a:p>
            <a:r>
              <a:rPr lang="en-GB" sz="2200" dirty="0">
                <a:solidFill>
                  <a:schemeClr val="bg1"/>
                </a:solidFill>
                <a:latin typeface="+mj-lt"/>
              </a:rPr>
              <a:t>in a </a:t>
            </a:r>
            <a:r>
              <a:rPr lang="en-GB" sz="2200" u="sng" dirty="0">
                <a:solidFill>
                  <a:schemeClr val="bg1"/>
                </a:solidFill>
                <a:latin typeface="+mj-lt"/>
              </a:rPr>
              <a:t>different</a:t>
            </a:r>
            <a:r>
              <a:rPr lang="en-GB" sz="2200" dirty="0">
                <a:solidFill>
                  <a:schemeClr val="bg1"/>
                </a:solidFill>
                <a:latin typeface="+mj-lt"/>
              </a:rPr>
              <a:t>, </a:t>
            </a:r>
            <a:r>
              <a:rPr lang="en-GB" sz="2200" u="sng" dirty="0">
                <a:solidFill>
                  <a:schemeClr val="bg1"/>
                </a:solidFill>
                <a:latin typeface="+mj-lt"/>
              </a:rPr>
              <a:t>interesting</a:t>
            </a:r>
            <a:r>
              <a:rPr lang="en-GB" sz="2200" dirty="0">
                <a:solidFill>
                  <a:schemeClr val="bg1"/>
                </a:solidFill>
                <a:latin typeface="+mj-lt"/>
              </a:rPr>
              <a:t>, </a:t>
            </a:r>
            <a:r>
              <a:rPr lang="en-GB" sz="2200" u="sng" dirty="0">
                <a:solidFill>
                  <a:schemeClr val="bg1"/>
                </a:solidFill>
                <a:latin typeface="+mj-lt"/>
              </a:rPr>
              <a:t>intriguing</a:t>
            </a:r>
            <a:r>
              <a:rPr lang="en-GB" sz="2200" dirty="0">
                <a:solidFill>
                  <a:schemeClr val="bg1"/>
                </a:solidFill>
                <a:latin typeface="+mj-lt"/>
              </a:rPr>
              <a:t> way</a:t>
            </a:r>
          </a:p>
        </p:txBody>
      </p:sp>
      <p:sp>
        <p:nvSpPr>
          <p:cNvPr id="4" name="Slide Number Placeholder 4">
            <a:extLst>
              <a:ext uri="{FF2B5EF4-FFF2-40B4-BE49-F238E27FC236}">
                <a16:creationId xmlns:a16="http://schemas.microsoft.com/office/drawing/2014/main" id="{38B64548-2094-B2C7-DB72-D910D5AC42DA}"/>
              </a:ext>
            </a:extLst>
          </p:cNvPr>
          <p:cNvSpPr>
            <a:spLocks noGrp="1"/>
          </p:cNvSpPr>
          <p:nvPr>
            <p:ph type="sldNum" sz="quarter" idx="12"/>
          </p:nvPr>
        </p:nvSpPr>
        <p:spPr>
          <a:xfrm>
            <a:off x="9682163" y="6289674"/>
            <a:ext cx="2133600" cy="365125"/>
          </a:xfrm>
        </p:spPr>
        <p:txBody>
          <a:bodyPr/>
          <a:lstStyle/>
          <a:p>
            <a:fld id="{475851F4-AA50-8247-9519-9946A9DEC1E3}" type="slidenum">
              <a:rPr lang="en-US" smtClean="0">
                <a:solidFill>
                  <a:schemeClr val="bg1"/>
                </a:solidFill>
                <a:latin typeface="Chalkduster" panose="03050602040202020205" pitchFamily="66" charset="77"/>
              </a:rPr>
              <a:pPr/>
              <a:t>1</a:t>
            </a:fld>
            <a:endParaRPr lang="en-US" dirty="0">
              <a:solidFill>
                <a:schemeClr val="bg1"/>
              </a:solidFill>
              <a:latin typeface="Chalkduster" panose="03050602040202020205" pitchFamily="66" charset="77"/>
            </a:endParaRPr>
          </a:p>
        </p:txBody>
      </p:sp>
    </p:spTree>
    <p:extLst>
      <p:ext uri="{BB962C8B-B14F-4D97-AF65-F5344CB8AC3E}">
        <p14:creationId xmlns:p14="http://schemas.microsoft.com/office/powerpoint/2010/main" val="1915218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 calcmode="lin" valueType="num">
                                      <p:cBhvr>
                                        <p:cTn id="9" dur="10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10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10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1000" fill="hold"/>
                                        <p:tgtEl>
                                          <p:spTgt spid="3"/>
                                        </p:tgtEl>
                                        <p:attrNameLst>
                                          <p:attrName>ppt_x</p:attrName>
                                        </p:attrNameLst>
                                      </p:cBhvr>
                                      <p:tavLst>
                                        <p:tav tm="0">
                                          <p:val>
                                            <p:strVal val="#ppt_x"/>
                                          </p:val>
                                        </p:tav>
                                        <p:tav tm="100000">
                                          <p:val>
                                            <p:strVal val="#ppt_x"/>
                                          </p:val>
                                        </p:tav>
                                      </p:tavLst>
                                    </p:anim>
                                    <p:anim calcmode="lin" valueType="num">
                                      <p:cBhvr additive="base">
                                        <p:cTn id="17" dur="1000" fill="hold"/>
                                        <p:tgtEl>
                                          <p:spTgt spid="3"/>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17" presetClass="entr" presetSubtype="10" fill="hold" nodeType="after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p:cTn id="21"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22" dur="1000" fill="hold"/>
                                        <p:tgtEl>
                                          <p:spTgt spid="5">
                                            <p:txEl>
                                              <p:pRg st="0" end="0"/>
                                            </p:txEl>
                                          </p:spTgt>
                                        </p:tgtEl>
                                        <p:attrNameLst>
                                          <p:attrName>ppt_h</p:attrName>
                                        </p:attrNameLst>
                                      </p:cBhvr>
                                      <p:tavLst>
                                        <p:tav tm="0">
                                          <p:val>
                                            <p:strVal val="#ppt_h"/>
                                          </p:val>
                                        </p:tav>
                                        <p:tav tm="100000">
                                          <p:val>
                                            <p:strVal val="#ppt_h"/>
                                          </p:val>
                                        </p:tav>
                                      </p:tavLst>
                                    </p:anim>
                                  </p:childTnLst>
                                </p:cTn>
                              </p:par>
                            </p:childTnLst>
                          </p:cTn>
                        </p:par>
                        <p:par>
                          <p:cTn id="23" fill="hold">
                            <p:stCondLst>
                              <p:cond delay="2000"/>
                            </p:stCondLst>
                            <p:childTnLst>
                              <p:par>
                                <p:cTn id="24" presetID="17" presetClass="entr" presetSubtype="10" fill="hold" nodeType="afterEffect">
                                  <p:stCondLst>
                                    <p:cond delay="0"/>
                                  </p:stCondLst>
                                  <p:childTnLst>
                                    <p:set>
                                      <p:cBhvr>
                                        <p:cTn id="25" dur="1" fill="hold">
                                          <p:stCondLst>
                                            <p:cond delay="0"/>
                                          </p:stCondLst>
                                        </p:cTn>
                                        <p:tgtEl>
                                          <p:spTgt spid="5">
                                            <p:txEl>
                                              <p:pRg st="1" end="1"/>
                                            </p:txEl>
                                          </p:spTgt>
                                        </p:tgtEl>
                                        <p:attrNameLst>
                                          <p:attrName>style.visibility</p:attrName>
                                        </p:attrNameLst>
                                      </p:cBhvr>
                                      <p:to>
                                        <p:strVal val="visible"/>
                                      </p:to>
                                    </p:set>
                                    <p:anim calcmode="lin" valueType="num">
                                      <p:cBhvr>
                                        <p:cTn id="26" dur="10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7" dur="1000" fill="hold"/>
                                        <p:tgtEl>
                                          <p:spTgt spid="5">
                                            <p:txEl>
                                              <p:pRg st="1" end="1"/>
                                            </p:txEl>
                                          </p:spTgt>
                                        </p:tgtEl>
                                        <p:attrNameLst>
                                          <p:attrName>ppt_h</p:attrName>
                                        </p:attrNameLst>
                                      </p:cBhvr>
                                      <p:tavLst>
                                        <p:tav tm="0">
                                          <p:val>
                                            <p:strVal val="#ppt_h"/>
                                          </p:val>
                                        </p:tav>
                                        <p:tav tm="100000">
                                          <p:val>
                                            <p:strVal val="#ppt_h"/>
                                          </p:val>
                                        </p:tav>
                                      </p:tavLst>
                                    </p:anim>
                                  </p:childTnLst>
                                </p:cTn>
                              </p:par>
                            </p:childTnLst>
                          </p:cTn>
                        </p:par>
                        <p:par>
                          <p:cTn id="28" fill="hold">
                            <p:stCondLst>
                              <p:cond delay="3000"/>
                            </p:stCondLst>
                            <p:childTnLst>
                              <p:par>
                                <p:cTn id="29" presetID="17" presetClass="entr" presetSubtype="10" fill="hold" nodeType="afterEffect">
                                  <p:stCondLst>
                                    <p:cond delay="0"/>
                                  </p:stCondLst>
                                  <p:childTnLst>
                                    <p:set>
                                      <p:cBhvr>
                                        <p:cTn id="30" dur="1" fill="hold">
                                          <p:stCondLst>
                                            <p:cond delay="0"/>
                                          </p:stCondLst>
                                        </p:cTn>
                                        <p:tgtEl>
                                          <p:spTgt spid="5">
                                            <p:txEl>
                                              <p:pRg st="2" end="2"/>
                                            </p:txEl>
                                          </p:spTgt>
                                        </p:tgtEl>
                                        <p:attrNameLst>
                                          <p:attrName>style.visibility</p:attrName>
                                        </p:attrNameLst>
                                      </p:cBhvr>
                                      <p:to>
                                        <p:strVal val="visible"/>
                                      </p:to>
                                    </p:set>
                                    <p:anim calcmode="lin" valueType="num">
                                      <p:cBhvr>
                                        <p:cTn id="31" dur="1000" fill="hold"/>
                                        <p:tgtEl>
                                          <p:spTgt spid="5">
                                            <p:txEl>
                                              <p:pRg st="2" end="2"/>
                                            </p:txEl>
                                          </p:spTgt>
                                        </p:tgtEl>
                                        <p:attrNameLst>
                                          <p:attrName>ppt_w</p:attrName>
                                        </p:attrNameLst>
                                      </p:cBhvr>
                                      <p:tavLst>
                                        <p:tav tm="0">
                                          <p:val>
                                            <p:fltVal val="0"/>
                                          </p:val>
                                        </p:tav>
                                        <p:tav tm="100000">
                                          <p:val>
                                            <p:strVal val="#ppt_w"/>
                                          </p:val>
                                        </p:tav>
                                      </p:tavLst>
                                    </p:anim>
                                    <p:anim calcmode="lin" valueType="num">
                                      <p:cBhvr>
                                        <p:cTn id="32" dur="1000" fill="hold"/>
                                        <p:tgtEl>
                                          <p:spTgt spid="5">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1000" fill="hold"/>
                                        <p:tgtEl>
                                          <p:spTgt spid="6"/>
                                        </p:tgtEl>
                                        <p:attrNameLst>
                                          <p:attrName>ppt_x</p:attrName>
                                        </p:attrNameLst>
                                      </p:cBhvr>
                                      <p:tavLst>
                                        <p:tav tm="0">
                                          <p:val>
                                            <p:strVal val="0-#ppt_w/2"/>
                                          </p:val>
                                        </p:tav>
                                        <p:tav tm="100000">
                                          <p:val>
                                            <p:strVal val="#ppt_x"/>
                                          </p:val>
                                        </p:tav>
                                      </p:tavLst>
                                    </p:anim>
                                    <p:anim calcmode="lin" valueType="num">
                                      <p:cBhvr additive="base">
                                        <p:cTn id="38" dur="1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7" presetClass="entr" presetSubtype="10" fill="hold" grpId="1" nodeType="click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p:cTn id="43" dur="1000" fill="hold"/>
                                        <p:tgtEl>
                                          <p:spTgt spid="8"/>
                                        </p:tgtEl>
                                        <p:attrNameLst>
                                          <p:attrName>ppt_w</p:attrName>
                                        </p:attrNameLst>
                                      </p:cBhvr>
                                      <p:tavLst>
                                        <p:tav tm="0">
                                          <p:val>
                                            <p:fltVal val="0"/>
                                          </p:val>
                                        </p:tav>
                                        <p:tav tm="100000">
                                          <p:val>
                                            <p:strVal val="#ppt_w"/>
                                          </p:val>
                                        </p:tav>
                                      </p:tavLst>
                                    </p:anim>
                                    <p:anim calcmode="lin" valueType="num">
                                      <p:cBhvr>
                                        <p:cTn id="44" dur="1000" fill="hold"/>
                                        <p:tgtEl>
                                          <p:spTgt spid="8"/>
                                        </p:tgtEl>
                                        <p:attrNameLst>
                                          <p:attrName>ppt_h</p:attrName>
                                        </p:attrNameLst>
                                      </p:cBhvr>
                                      <p:tavLst>
                                        <p:tav tm="0">
                                          <p:val>
                                            <p:strVal val="#ppt_h"/>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17" presetClass="entr" presetSubtype="10" fill="hold" grpId="1" nodeType="click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p:cTn id="49" dur="1000" fill="hold"/>
                                        <p:tgtEl>
                                          <p:spTgt spid="7"/>
                                        </p:tgtEl>
                                        <p:attrNameLst>
                                          <p:attrName>ppt_w</p:attrName>
                                        </p:attrNameLst>
                                      </p:cBhvr>
                                      <p:tavLst>
                                        <p:tav tm="0">
                                          <p:val>
                                            <p:fltVal val="0"/>
                                          </p:val>
                                        </p:tav>
                                        <p:tav tm="100000">
                                          <p:val>
                                            <p:strVal val="#ppt_w"/>
                                          </p:val>
                                        </p:tav>
                                      </p:tavLst>
                                    </p:anim>
                                    <p:anim calcmode="lin" valueType="num">
                                      <p:cBhvr>
                                        <p:cTn id="50" dur="10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1000" fill="hold"/>
                                        <p:tgtEl>
                                          <p:spTgt spid="9"/>
                                        </p:tgtEl>
                                        <p:attrNameLst>
                                          <p:attrName>ppt_x</p:attrName>
                                        </p:attrNameLst>
                                      </p:cBhvr>
                                      <p:tavLst>
                                        <p:tav tm="0">
                                          <p:val>
                                            <p:strVal val="1+#ppt_w/2"/>
                                          </p:val>
                                        </p:tav>
                                        <p:tav tm="100000">
                                          <p:val>
                                            <p:strVal val="#ppt_x"/>
                                          </p:val>
                                        </p:tav>
                                      </p:tavLst>
                                    </p:anim>
                                    <p:anim calcmode="lin" valueType="num">
                                      <p:cBhvr additive="base">
                                        <p:cTn id="56" dur="1000" fill="hold"/>
                                        <p:tgtEl>
                                          <p:spTgt spid="9"/>
                                        </p:tgtEl>
                                        <p:attrNameLst>
                                          <p:attrName>ppt_y</p:attrName>
                                        </p:attrNameLst>
                                      </p:cBhvr>
                                      <p:tavLst>
                                        <p:tav tm="0">
                                          <p:val>
                                            <p:strVal val="#ppt_y"/>
                                          </p:val>
                                        </p:tav>
                                        <p:tav tm="100000">
                                          <p:val>
                                            <p:strVal val="#ppt_y"/>
                                          </p:val>
                                        </p:tav>
                                      </p:tavLst>
                                    </p:anim>
                                  </p:childTnLst>
                                </p:cTn>
                              </p:par>
                            </p:childTnLst>
                          </p:cTn>
                        </p:par>
                        <p:par>
                          <p:cTn id="57" fill="hold">
                            <p:stCondLst>
                              <p:cond delay="1000"/>
                            </p:stCondLst>
                            <p:childTnLst>
                              <p:par>
                                <p:cTn id="58" presetID="17" presetClass="entr" presetSubtype="10" fill="hold" grpId="1" nodeType="after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p:cTn id="60" dur="1000" fill="hold"/>
                                        <p:tgtEl>
                                          <p:spTgt spid="15"/>
                                        </p:tgtEl>
                                        <p:attrNameLst>
                                          <p:attrName>ppt_w</p:attrName>
                                        </p:attrNameLst>
                                      </p:cBhvr>
                                      <p:tavLst>
                                        <p:tav tm="0">
                                          <p:val>
                                            <p:fltVal val="0"/>
                                          </p:val>
                                        </p:tav>
                                        <p:tav tm="100000">
                                          <p:val>
                                            <p:strVal val="#ppt_w"/>
                                          </p:val>
                                        </p:tav>
                                      </p:tavLst>
                                    </p:anim>
                                    <p:anim calcmode="lin" valueType="num">
                                      <p:cBhvr>
                                        <p:cTn id="61" dur="1000" fill="hold"/>
                                        <p:tgtEl>
                                          <p:spTgt spid="1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7" grpId="1"/>
      <p:bldP spid="8" grpId="1"/>
      <p:bldP spid="9" grpId="0"/>
      <p:bldP spid="15" grpId="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C652-0824-4841-A257-C0F50783127D}"/>
              </a:ext>
            </a:extLst>
          </p:cNvPr>
          <p:cNvSpPr>
            <a:spLocks noGrp="1"/>
          </p:cNvSpPr>
          <p:nvPr>
            <p:ph type="ctrTitle"/>
          </p:nvPr>
        </p:nvSpPr>
        <p:spPr>
          <a:xfrm>
            <a:off x="0" y="172698"/>
            <a:ext cx="12191999" cy="1023938"/>
          </a:xfrm>
        </p:spPr>
        <p:txBody>
          <a:bodyPr>
            <a:normAutofit/>
          </a:bodyPr>
          <a:lstStyle/>
          <a:p>
            <a:r>
              <a:rPr lang="en-GB" dirty="0">
                <a:solidFill>
                  <a:schemeClr val="bg1">
                    <a:lumMod val="95000"/>
                  </a:schemeClr>
                </a:solidFill>
                <a:latin typeface="Chalkduster" panose="03050602040202020205" pitchFamily="66" charset="77"/>
              </a:rPr>
              <a:t>An example</a:t>
            </a:r>
            <a:endParaRPr lang="en-IT" dirty="0">
              <a:solidFill>
                <a:schemeClr val="bg1">
                  <a:lumMod val="95000"/>
                </a:schemeClr>
              </a:solidFill>
              <a:latin typeface="Chalkduster" panose="03050602040202020205" pitchFamily="66" charset="77"/>
            </a:endParaRPr>
          </a:p>
        </p:txBody>
      </p:sp>
      <p:sp>
        <p:nvSpPr>
          <p:cNvPr id="17" name="TextBox 16">
            <a:extLst>
              <a:ext uri="{FF2B5EF4-FFF2-40B4-BE49-F238E27FC236}">
                <a16:creationId xmlns:a16="http://schemas.microsoft.com/office/drawing/2014/main" id="{0F9DA0D9-7356-814A-961A-DE3023AE4230}"/>
              </a:ext>
            </a:extLst>
          </p:cNvPr>
          <p:cNvSpPr txBox="1"/>
          <p:nvPr/>
        </p:nvSpPr>
        <p:spPr>
          <a:xfrm>
            <a:off x="614580" y="1222047"/>
            <a:ext cx="8369761" cy="769441"/>
          </a:xfrm>
          <a:prstGeom prst="rect">
            <a:avLst/>
          </a:prstGeom>
          <a:noFill/>
        </p:spPr>
        <p:txBody>
          <a:bodyPr wrap="square" rtlCol="0">
            <a:spAutoFit/>
          </a:bodyPr>
          <a:lstStyle/>
          <a:p>
            <a:r>
              <a:rPr lang="en-GB" sz="2200" dirty="0">
                <a:solidFill>
                  <a:schemeClr val="bg1"/>
                </a:solidFill>
                <a:latin typeface="+mj-lt"/>
              </a:rPr>
              <a:t>Essay question: </a:t>
            </a:r>
          </a:p>
          <a:p>
            <a:r>
              <a:rPr lang="en-GB" sz="2200" dirty="0">
                <a:solidFill>
                  <a:schemeClr val="bg1"/>
                </a:solidFill>
                <a:latin typeface="+mj-lt"/>
              </a:rPr>
              <a:t>“Is it better to live in the countryside or in the city?”</a:t>
            </a:r>
            <a:endParaRPr lang="en-IT" sz="2200" dirty="0">
              <a:solidFill>
                <a:schemeClr val="bg1"/>
              </a:solidFill>
              <a:latin typeface="+mj-lt"/>
            </a:endParaRPr>
          </a:p>
        </p:txBody>
      </p:sp>
      <p:sp>
        <p:nvSpPr>
          <p:cNvPr id="23" name="TextBox 22">
            <a:extLst>
              <a:ext uri="{FF2B5EF4-FFF2-40B4-BE49-F238E27FC236}">
                <a16:creationId xmlns:a16="http://schemas.microsoft.com/office/drawing/2014/main" id="{BA1C60FF-127A-A34C-8CAB-5300805A354F}"/>
              </a:ext>
            </a:extLst>
          </p:cNvPr>
          <p:cNvSpPr txBox="1"/>
          <p:nvPr/>
        </p:nvSpPr>
        <p:spPr>
          <a:xfrm>
            <a:off x="1057266" y="2261057"/>
            <a:ext cx="8369761" cy="430887"/>
          </a:xfrm>
          <a:prstGeom prst="rect">
            <a:avLst/>
          </a:prstGeom>
          <a:noFill/>
        </p:spPr>
        <p:txBody>
          <a:bodyPr wrap="square" rtlCol="0">
            <a:spAutoFit/>
          </a:bodyPr>
          <a:lstStyle/>
          <a:p>
            <a:r>
              <a:rPr lang="en-GB" sz="2200" dirty="0">
                <a:solidFill>
                  <a:schemeClr val="bg1"/>
                </a:solidFill>
                <a:latin typeface="+mj-lt"/>
              </a:rPr>
              <a:t>1. First possible answer</a:t>
            </a:r>
            <a:endParaRPr lang="en-IT" sz="2200" dirty="0">
              <a:solidFill>
                <a:schemeClr val="bg1"/>
              </a:solidFill>
              <a:latin typeface="+mj-lt"/>
            </a:endParaRPr>
          </a:p>
        </p:txBody>
      </p:sp>
      <p:sp>
        <p:nvSpPr>
          <p:cNvPr id="24" name="TextBox 23">
            <a:extLst>
              <a:ext uri="{FF2B5EF4-FFF2-40B4-BE49-F238E27FC236}">
                <a16:creationId xmlns:a16="http://schemas.microsoft.com/office/drawing/2014/main" id="{6540B676-5D54-E543-A002-6B0D7AB0E3FF}"/>
              </a:ext>
            </a:extLst>
          </p:cNvPr>
          <p:cNvSpPr txBox="1"/>
          <p:nvPr/>
        </p:nvSpPr>
        <p:spPr>
          <a:xfrm>
            <a:off x="1362060" y="3494847"/>
            <a:ext cx="10563589" cy="2081339"/>
          </a:xfrm>
          <a:prstGeom prst="rect">
            <a:avLst/>
          </a:prstGeom>
          <a:noFill/>
        </p:spPr>
        <p:txBody>
          <a:bodyPr wrap="square" rtlCol="0">
            <a:spAutoFit/>
          </a:bodyPr>
          <a:lstStyle/>
          <a:p>
            <a:pPr>
              <a:lnSpc>
                <a:spcPct val="150000"/>
              </a:lnSpc>
            </a:pPr>
            <a:r>
              <a:rPr lang="en-GB" sz="2200" dirty="0">
                <a:solidFill>
                  <a:schemeClr val="bg1"/>
                </a:solidFill>
                <a:latin typeface="Architects Daughter" pitchFamily="2" charset="0"/>
              </a:rPr>
              <a:t>Deciding where to live is one of life’s more difficult choices. One may opt for life in the country, or the city. In my opinion, life in the city is more advantageous. This is because the city offers better economic and social opportunities.</a:t>
            </a:r>
            <a:endParaRPr lang="en-IT" sz="2200" dirty="0">
              <a:solidFill>
                <a:schemeClr val="bg1"/>
              </a:solidFill>
              <a:latin typeface="Architects Daughter" pitchFamily="2" charset="0"/>
            </a:endParaRPr>
          </a:p>
        </p:txBody>
      </p:sp>
      <p:sp>
        <p:nvSpPr>
          <p:cNvPr id="25" name="Oval 24">
            <a:extLst>
              <a:ext uri="{FF2B5EF4-FFF2-40B4-BE49-F238E27FC236}">
                <a16:creationId xmlns:a16="http://schemas.microsoft.com/office/drawing/2014/main" id="{19244930-5365-BA40-81DF-44862213CE2E}"/>
              </a:ext>
            </a:extLst>
          </p:cNvPr>
          <p:cNvSpPr/>
          <p:nvPr/>
        </p:nvSpPr>
        <p:spPr>
          <a:xfrm>
            <a:off x="2612639" y="3535291"/>
            <a:ext cx="1657350" cy="537692"/>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6" name="Oval 25">
            <a:extLst>
              <a:ext uri="{FF2B5EF4-FFF2-40B4-BE49-F238E27FC236}">
                <a16:creationId xmlns:a16="http://schemas.microsoft.com/office/drawing/2014/main" id="{6D2F7D07-DDA2-BF44-AAF9-A70C41E01B36}"/>
              </a:ext>
            </a:extLst>
          </p:cNvPr>
          <p:cNvSpPr/>
          <p:nvPr/>
        </p:nvSpPr>
        <p:spPr>
          <a:xfrm>
            <a:off x="10543587" y="3512929"/>
            <a:ext cx="1198471" cy="613423"/>
          </a:xfrm>
          <a:prstGeom prst="ellipse">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7" name="Oval 26">
            <a:extLst>
              <a:ext uri="{FF2B5EF4-FFF2-40B4-BE49-F238E27FC236}">
                <a16:creationId xmlns:a16="http://schemas.microsoft.com/office/drawing/2014/main" id="{F949F325-A423-4A40-8EFF-35A6259BFD91}"/>
              </a:ext>
            </a:extLst>
          </p:cNvPr>
          <p:cNvSpPr/>
          <p:nvPr/>
        </p:nvSpPr>
        <p:spPr>
          <a:xfrm>
            <a:off x="5520567" y="3988725"/>
            <a:ext cx="1657350" cy="601948"/>
          </a:xfrm>
          <a:prstGeom prst="ellipse">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8" name="Oval 27">
            <a:extLst>
              <a:ext uri="{FF2B5EF4-FFF2-40B4-BE49-F238E27FC236}">
                <a16:creationId xmlns:a16="http://schemas.microsoft.com/office/drawing/2014/main" id="{451720B2-55E0-0747-93BB-DC419F36D6D6}"/>
              </a:ext>
            </a:extLst>
          </p:cNvPr>
          <p:cNvSpPr/>
          <p:nvPr/>
        </p:nvSpPr>
        <p:spPr>
          <a:xfrm>
            <a:off x="4073512" y="4532889"/>
            <a:ext cx="1249602" cy="647479"/>
          </a:xfrm>
          <a:prstGeom prst="ellipse">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3" name="Slide Number Placeholder 4">
            <a:extLst>
              <a:ext uri="{FF2B5EF4-FFF2-40B4-BE49-F238E27FC236}">
                <a16:creationId xmlns:a16="http://schemas.microsoft.com/office/drawing/2014/main" id="{9FE3990D-AC80-3A44-49D8-DA8F0BBB154D}"/>
              </a:ext>
            </a:extLst>
          </p:cNvPr>
          <p:cNvSpPr>
            <a:spLocks noGrp="1"/>
          </p:cNvSpPr>
          <p:nvPr>
            <p:ph type="sldNum" sz="quarter" idx="12"/>
          </p:nvPr>
        </p:nvSpPr>
        <p:spPr>
          <a:xfrm>
            <a:off x="9682163" y="6289674"/>
            <a:ext cx="2133600" cy="365125"/>
          </a:xfrm>
        </p:spPr>
        <p:txBody>
          <a:bodyPr/>
          <a:lstStyle/>
          <a:p>
            <a:fld id="{475851F4-AA50-8247-9519-9946A9DEC1E3}" type="slidenum">
              <a:rPr lang="en-US" smtClean="0">
                <a:solidFill>
                  <a:schemeClr val="bg1"/>
                </a:solidFill>
                <a:latin typeface="Chalkduster" panose="03050602040202020205" pitchFamily="66" charset="77"/>
              </a:rPr>
              <a:pPr/>
              <a:t>10</a:t>
            </a:fld>
            <a:endParaRPr lang="en-US" dirty="0">
              <a:solidFill>
                <a:schemeClr val="bg1"/>
              </a:solidFill>
              <a:latin typeface="Chalkduster" panose="03050602040202020205" pitchFamily="66" charset="77"/>
            </a:endParaRPr>
          </a:p>
        </p:txBody>
      </p:sp>
    </p:spTree>
    <p:extLst>
      <p:ext uri="{BB962C8B-B14F-4D97-AF65-F5344CB8AC3E}">
        <p14:creationId xmlns:p14="http://schemas.microsoft.com/office/powerpoint/2010/main" val="1930151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 calcmode="lin" valueType="num">
                                      <p:cBhvr>
                                        <p:cTn id="9" dur="10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10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10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grpId="0" nodeType="click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1000"/>
                                        <p:tgtEl>
                                          <p:spTgt spid="17"/>
                                        </p:tgtEl>
                                      </p:cBhvr>
                                    </p:animEffect>
                                    <p:anim calcmode="lin" valueType="num">
                                      <p:cBhvr>
                                        <p:cTn id="17" dur="1000" fill="hold"/>
                                        <p:tgtEl>
                                          <p:spTgt spid="17"/>
                                        </p:tgtEl>
                                        <p:attrNameLst>
                                          <p:attrName>ppt_x</p:attrName>
                                        </p:attrNameLst>
                                      </p:cBhvr>
                                      <p:tavLst>
                                        <p:tav tm="0">
                                          <p:val>
                                            <p:strVal val="#ppt_x"/>
                                          </p:val>
                                        </p:tav>
                                        <p:tav tm="100000">
                                          <p:val>
                                            <p:strVal val="#ppt_x"/>
                                          </p:val>
                                        </p:tav>
                                      </p:tavLst>
                                    </p:anim>
                                    <p:anim calcmode="lin" valueType="num">
                                      <p:cBhvr>
                                        <p:cTn id="18" dur="900" decel="100000" fill="hold"/>
                                        <p:tgtEl>
                                          <p:spTgt spid="17"/>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7" presetClass="entr" presetSubtype="0" fill="hold" grpId="0" nodeType="click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1000"/>
                                        <p:tgtEl>
                                          <p:spTgt spid="23"/>
                                        </p:tgtEl>
                                      </p:cBhvr>
                                    </p:animEffect>
                                    <p:anim calcmode="lin" valueType="num">
                                      <p:cBhvr>
                                        <p:cTn id="25" dur="1000" fill="hold"/>
                                        <p:tgtEl>
                                          <p:spTgt spid="23"/>
                                        </p:tgtEl>
                                        <p:attrNameLst>
                                          <p:attrName>ppt_x</p:attrName>
                                        </p:attrNameLst>
                                      </p:cBhvr>
                                      <p:tavLst>
                                        <p:tav tm="0">
                                          <p:val>
                                            <p:strVal val="#ppt_x"/>
                                          </p:val>
                                        </p:tav>
                                        <p:tav tm="100000">
                                          <p:val>
                                            <p:strVal val="#ppt_x"/>
                                          </p:val>
                                        </p:tav>
                                      </p:tavLst>
                                    </p:anim>
                                    <p:anim calcmode="lin" valueType="num">
                                      <p:cBhvr>
                                        <p:cTn id="26" dur="900" decel="100000" fill="hold"/>
                                        <p:tgtEl>
                                          <p:spTgt spid="23"/>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37" presetClass="entr" presetSubtype="0" fill="hold" grpId="0" nodeType="click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1000"/>
                                        <p:tgtEl>
                                          <p:spTgt spid="24"/>
                                        </p:tgtEl>
                                      </p:cBhvr>
                                    </p:animEffect>
                                    <p:anim calcmode="lin" valueType="num">
                                      <p:cBhvr>
                                        <p:cTn id="33" dur="1000" fill="hold"/>
                                        <p:tgtEl>
                                          <p:spTgt spid="24"/>
                                        </p:tgtEl>
                                        <p:attrNameLst>
                                          <p:attrName>ppt_x</p:attrName>
                                        </p:attrNameLst>
                                      </p:cBhvr>
                                      <p:tavLst>
                                        <p:tav tm="0">
                                          <p:val>
                                            <p:strVal val="#ppt_x"/>
                                          </p:val>
                                        </p:tav>
                                        <p:tav tm="100000">
                                          <p:val>
                                            <p:strVal val="#ppt_x"/>
                                          </p:val>
                                        </p:tav>
                                      </p:tavLst>
                                    </p:anim>
                                    <p:anim calcmode="lin" valueType="num">
                                      <p:cBhvr>
                                        <p:cTn id="34" dur="900" decel="100000" fill="hold"/>
                                        <p:tgtEl>
                                          <p:spTgt spid="24"/>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8" fill="hold" grpId="0" nodeType="click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1000" fill="hold"/>
                                        <p:tgtEl>
                                          <p:spTgt spid="25"/>
                                        </p:tgtEl>
                                        <p:attrNameLst>
                                          <p:attrName>ppt_x</p:attrName>
                                        </p:attrNameLst>
                                      </p:cBhvr>
                                      <p:tavLst>
                                        <p:tav tm="0">
                                          <p:val>
                                            <p:strVal val="0-#ppt_w/2"/>
                                          </p:val>
                                        </p:tav>
                                        <p:tav tm="100000">
                                          <p:val>
                                            <p:strVal val="#ppt_x"/>
                                          </p:val>
                                        </p:tav>
                                      </p:tavLst>
                                    </p:anim>
                                    <p:anim calcmode="lin" valueType="num">
                                      <p:cBhvr additive="base">
                                        <p:cTn id="41" dur="10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2" fill="hold" grpId="0" nodeType="clickEffect">
                                  <p:stCondLst>
                                    <p:cond delay="0"/>
                                  </p:stCondLst>
                                  <p:childTnLst>
                                    <p:set>
                                      <p:cBhvr>
                                        <p:cTn id="45" dur="1" fill="hold">
                                          <p:stCondLst>
                                            <p:cond delay="0"/>
                                          </p:stCondLst>
                                        </p:cTn>
                                        <p:tgtEl>
                                          <p:spTgt spid="26"/>
                                        </p:tgtEl>
                                        <p:attrNameLst>
                                          <p:attrName>style.visibility</p:attrName>
                                        </p:attrNameLst>
                                      </p:cBhvr>
                                      <p:to>
                                        <p:strVal val="visible"/>
                                      </p:to>
                                    </p:set>
                                    <p:anim calcmode="lin" valueType="num">
                                      <p:cBhvr additive="base">
                                        <p:cTn id="46" dur="1000" fill="hold"/>
                                        <p:tgtEl>
                                          <p:spTgt spid="26"/>
                                        </p:tgtEl>
                                        <p:attrNameLst>
                                          <p:attrName>ppt_x</p:attrName>
                                        </p:attrNameLst>
                                      </p:cBhvr>
                                      <p:tavLst>
                                        <p:tav tm="0">
                                          <p:val>
                                            <p:strVal val="1+#ppt_w/2"/>
                                          </p:val>
                                        </p:tav>
                                        <p:tav tm="100000">
                                          <p:val>
                                            <p:strVal val="#ppt_x"/>
                                          </p:val>
                                        </p:tav>
                                      </p:tavLst>
                                    </p:anim>
                                    <p:anim calcmode="lin" valueType="num">
                                      <p:cBhvr additive="base">
                                        <p:cTn id="47" dur="10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6" fill="hold" grpId="0" nodeType="clickEffect">
                                  <p:stCondLst>
                                    <p:cond delay="0"/>
                                  </p:stCondLst>
                                  <p:childTnLst>
                                    <p:set>
                                      <p:cBhvr>
                                        <p:cTn id="51" dur="1" fill="hold">
                                          <p:stCondLst>
                                            <p:cond delay="0"/>
                                          </p:stCondLst>
                                        </p:cTn>
                                        <p:tgtEl>
                                          <p:spTgt spid="27"/>
                                        </p:tgtEl>
                                        <p:attrNameLst>
                                          <p:attrName>style.visibility</p:attrName>
                                        </p:attrNameLst>
                                      </p:cBhvr>
                                      <p:to>
                                        <p:strVal val="visible"/>
                                      </p:to>
                                    </p:set>
                                    <p:anim calcmode="lin" valueType="num">
                                      <p:cBhvr additive="base">
                                        <p:cTn id="52" dur="1000" fill="hold"/>
                                        <p:tgtEl>
                                          <p:spTgt spid="27"/>
                                        </p:tgtEl>
                                        <p:attrNameLst>
                                          <p:attrName>ppt_x</p:attrName>
                                        </p:attrNameLst>
                                      </p:cBhvr>
                                      <p:tavLst>
                                        <p:tav tm="0">
                                          <p:val>
                                            <p:strVal val="1+#ppt_w/2"/>
                                          </p:val>
                                        </p:tav>
                                        <p:tav tm="100000">
                                          <p:val>
                                            <p:strVal val="#ppt_x"/>
                                          </p:val>
                                        </p:tav>
                                      </p:tavLst>
                                    </p:anim>
                                    <p:anim calcmode="lin" valueType="num">
                                      <p:cBhvr additive="base">
                                        <p:cTn id="53" dur="10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12" fill="hold" grpId="0" nodeType="clickEffect">
                                  <p:stCondLst>
                                    <p:cond delay="0"/>
                                  </p:stCondLst>
                                  <p:childTnLst>
                                    <p:set>
                                      <p:cBhvr>
                                        <p:cTn id="57" dur="1" fill="hold">
                                          <p:stCondLst>
                                            <p:cond delay="0"/>
                                          </p:stCondLst>
                                        </p:cTn>
                                        <p:tgtEl>
                                          <p:spTgt spid="28"/>
                                        </p:tgtEl>
                                        <p:attrNameLst>
                                          <p:attrName>style.visibility</p:attrName>
                                        </p:attrNameLst>
                                      </p:cBhvr>
                                      <p:to>
                                        <p:strVal val="visible"/>
                                      </p:to>
                                    </p:set>
                                    <p:anim calcmode="lin" valueType="num">
                                      <p:cBhvr additive="base">
                                        <p:cTn id="58" dur="1000" fill="hold"/>
                                        <p:tgtEl>
                                          <p:spTgt spid="28"/>
                                        </p:tgtEl>
                                        <p:attrNameLst>
                                          <p:attrName>ppt_x</p:attrName>
                                        </p:attrNameLst>
                                      </p:cBhvr>
                                      <p:tavLst>
                                        <p:tav tm="0">
                                          <p:val>
                                            <p:strVal val="0-#ppt_w/2"/>
                                          </p:val>
                                        </p:tav>
                                        <p:tav tm="100000">
                                          <p:val>
                                            <p:strVal val="#ppt_x"/>
                                          </p:val>
                                        </p:tav>
                                      </p:tavLst>
                                    </p:anim>
                                    <p:anim calcmode="lin" valueType="num">
                                      <p:cBhvr additive="base">
                                        <p:cTn id="59" dur="10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7" grpId="0"/>
      <p:bldP spid="23" grpId="0"/>
      <p:bldP spid="24" grpId="0"/>
      <p:bldP spid="25" grpId="0" animBg="1"/>
      <p:bldP spid="26" grpId="0" animBg="1"/>
      <p:bldP spid="27" grpId="0" animBg="1"/>
      <p:bldP spid="2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0F9DA0D9-7356-814A-961A-DE3023AE4230}"/>
              </a:ext>
            </a:extLst>
          </p:cNvPr>
          <p:cNvSpPr txBox="1"/>
          <p:nvPr/>
        </p:nvSpPr>
        <p:spPr>
          <a:xfrm>
            <a:off x="614580" y="2293890"/>
            <a:ext cx="8369761" cy="430887"/>
          </a:xfrm>
          <a:prstGeom prst="rect">
            <a:avLst/>
          </a:prstGeom>
          <a:noFill/>
        </p:spPr>
        <p:txBody>
          <a:bodyPr wrap="square" rtlCol="0">
            <a:spAutoFit/>
          </a:bodyPr>
          <a:lstStyle/>
          <a:p>
            <a:r>
              <a:rPr lang="en-GB" sz="2200" dirty="0">
                <a:solidFill>
                  <a:schemeClr val="bg1"/>
                </a:solidFill>
                <a:latin typeface="+mj-lt"/>
              </a:rPr>
              <a:t>further improving:</a:t>
            </a:r>
            <a:endParaRPr lang="en-IT" sz="2200" dirty="0">
              <a:solidFill>
                <a:schemeClr val="bg1"/>
              </a:solidFill>
              <a:latin typeface="+mj-lt"/>
            </a:endParaRPr>
          </a:p>
        </p:txBody>
      </p:sp>
      <p:sp>
        <p:nvSpPr>
          <p:cNvPr id="24" name="TextBox 23">
            <a:extLst>
              <a:ext uri="{FF2B5EF4-FFF2-40B4-BE49-F238E27FC236}">
                <a16:creationId xmlns:a16="http://schemas.microsoft.com/office/drawing/2014/main" id="{6540B676-5D54-E543-A002-6B0D7AB0E3FF}"/>
              </a:ext>
            </a:extLst>
          </p:cNvPr>
          <p:cNvSpPr txBox="1"/>
          <p:nvPr/>
        </p:nvSpPr>
        <p:spPr>
          <a:xfrm>
            <a:off x="1362060" y="3102961"/>
            <a:ext cx="10563589" cy="2081339"/>
          </a:xfrm>
          <a:prstGeom prst="rect">
            <a:avLst/>
          </a:prstGeom>
          <a:noFill/>
        </p:spPr>
        <p:txBody>
          <a:bodyPr wrap="square" rtlCol="0">
            <a:spAutoFit/>
          </a:bodyPr>
          <a:lstStyle/>
          <a:p>
            <a:pPr>
              <a:lnSpc>
                <a:spcPct val="150000"/>
              </a:lnSpc>
            </a:pPr>
            <a:r>
              <a:rPr lang="en-GB" sz="2200" dirty="0">
                <a:solidFill>
                  <a:schemeClr val="bg1"/>
                </a:solidFill>
                <a:latin typeface="Architects Daughter" pitchFamily="2" charset="0"/>
              </a:rPr>
              <a:t>Deciding where to live is one of life’s more difficult choices. One may opt for life in the country, or the city. In my opinion, life in the city is more advantageous, since/because the city offers better economic and social opportunities.</a:t>
            </a:r>
            <a:endParaRPr lang="en-IT" sz="2200" dirty="0">
              <a:solidFill>
                <a:schemeClr val="bg1"/>
              </a:solidFill>
              <a:latin typeface="Architects Daughter" pitchFamily="2" charset="0"/>
            </a:endParaRPr>
          </a:p>
        </p:txBody>
      </p:sp>
      <p:sp>
        <p:nvSpPr>
          <p:cNvPr id="25" name="Oval 24">
            <a:extLst>
              <a:ext uri="{FF2B5EF4-FFF2-40B4-BE49-F238E27FC236}">
                <a16:creationId xmlns:a16="http://schemas.microsoft.com/office/drawing/2014/main" id="{19244930-5365-BA40-81DF-44862213CE2E}"/>
              </a:ext>
            </a:extLst>
          </p:cNvPr>
          <p:cNvSpPr/>
          <p:nvPr/>
        </p:nvSpPr>
        <p:spPr>
          <a:xfrm>
            <a:off x="2612639" y="3160154"/>
            <a:ext cx="1657350" cy="537692"/>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6" name="Oval 25">
            <a:extLst>
              <a:ext uri="{FF2B5EF4-FFF2-40B4-BE49-F238E27FC236}">
                <a16:creationId xmlns:a16="http://schemas.microsoft.com/office/drawing/2014/main" id="{6D2F7D07-DDA2-BF44-AAF9-A70C41E01B36}"/>
              </a:ext>
            </a:extLst>
          </p:cNvPr>
          <p:cNvSpPr/>
          <p:nvPr/>
        </p:nvSpPr>
        <p:spPr>
          <a:xfrm>
            <a:off x="10601644" y="3160154"/>
            <a:ext cx="1198471" cy="613423"/>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7" name="Oval 26">
            <a:extLst>
              <a:ext uri="{FF2B5EF4-FFF2-40B4-BE49-F238E27FC236}">
                <a16:creationId xmlns:a16="http://schemas.microsoft.com/office/drawing/2014/main" id="{F949F325-A423-4A40-8EFF-35A6259BFD91}"/>
              </a:ext>
            </a:extLst>
          </p:cNvPr>
          <p:cNvSpPr/>
          <p:nvPr/>
        </p:nvSpPr>
        <p:spPr>
          <a:xfrm>
            <a:off x="5520567" y="3651600"/>
            <a:ext cx="1657350" cy="601948"/>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8" name="Oval 27">
            <a:extLst>
              <a:ext uri="{FF2B5EF4-FFF2-40B4-BE49-F238E27FC236}">
                <a16:creationId xmlns:a16="http://schemas.microsoft.com/office/drawing/2014/main" id="{451720B2-55E0-0747-93BB-DC419F36D6D6}"/>
              </a:ext>
            </a:extLst>
          </p:cNvPr>
          <p:cNvSpPr/>
          <p:nvPr/>
        </p:nvSpPr>
        <p:spPr>
          <a:xfrm>
            <a:off x="3298371" y="4143630"/>
            <a:ext cx="1943100" cy="647479"/>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 name="Slide Number Placeholder 4">
            <a:extLst>
              <a:ext uri="{FF2B5EF4-FFF2-40B4-BE49-F238E27FC236}">
                <a16:creationId xmlns:a16="http://schemas.microsoft.com/office/drawing/2014/main" id="{5AE695AE-2708-6EC6-6315-D1ACB31DE088}"/>
              </a:ext>
            </a:extLst>
          </p:cNvPr>
          <p:cNvSpPr>
            <a:spLocks noGrp="1"/>
          </p:cNvSpPr>
          <p:nvPr>
            <p:ph type="sldNum" sz="quarter" idx="12"/>
          </p:nvPr>
        </p:nvSpPr>
        <p:spPr>
          <a:xfrm>
            <a:off x="9682163" y="6289674"/>
            <a:ext cx="2133600" cy="365125"/>
          </a:xfrm>
        </p:spPr>
        <p:txBody>
          <a:bodyPr/>
          <a:lstStyle/>
          <a:p>
            <a:fld id="{475851F4-AA50-8247-9519-9946A9DEC1E3}" type="slidenum">
              <a:rPr lang="en-US" smtClean="0">
                <a:solidFill>
                  <a:schemeClr val="bg1"/>
                </a:solidFill>
                <a:latin typeface="Chalkduster" panose="03050602040202020205" pitchFamily="66" charset="77"/>
              </a:rPr>
              <a:pPr/>
              <a:t>11</a:t>
            </a:fld>
            <a:endParaRPr lang="en-US" dirty="0">
              <a:solidFill>
                <a:schemeClr val="bg1"/>
              </a:solidFill>
              <a:latin typeface="Chalkduster" panose="03050602040202020205" pitchFamily="66" charset="77"/>
            </a:endParaRPr>
          </a:p>
        </p:txBody>
      </p:sp>
    </p:spTree>
    <p:extLst>
      <p:ext uri="{BB962C8B-B14F-4D97-AF65-F5344CB8AC3E}">
        <p14:creationId xmlns:p14="http://schemas.microsoft.com/office/powerpoint/2010/main" val="3372055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900" decel="100000" fill="hold"/>
                                        <p:tgtEl>
                                          <p:spTgt spid="1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1000"/>
                                        <p:tgtEl>
                                          <p:spTgt spid="24"/>
                                        </p:tgtEl>
                                      </p:cBhvr>
                                    </p:animEffect>
                                    <p:anim calcmode="lin" valueType="num">
                                      <p:cBhvr>
                                        <p:cTn id="16" dur="1000" fill="hold"/>
                                        <p:tgtEl>
                                          <p:spTgt spid="24"/>
                                        </p:tgtEl>
                                        <p:attrNameLst>
                                          <p:attrName>ppt_x</p:attrName>
                                        </p:attrNameLst>
                                      </p:cBhvr>
                                      <p:tavLst>
                                        <p:tav tm="0">
                                          <p:val>
                                            <p:strVal val="#ppt_x"/>
                                          </p:val>
                                        </p:tav>
                                        <p:tav tm="100000">
                                          <p:val>
                                            <p:strVal val="#ppt_x"/>
                                          </p:val>
                                        </p:tav>
                                      </p:tavLst>
                                    </p:anim>
                                    <p:anim calcmode="lin" valueType="num">
                                      <p:cBhvr>
                                        <p:cTn id="17" dur="900" decel="100000" fill="hold"/>
                                        <p:tgtEl>
                                          <p:spTgt spid="24"/>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1000" fill="hold"/>
                                        <p:tgtEl>
                                          <p:spTgt spid="25"/>
                                        </p:tgtEl>
                                        <p:attrNameLst>
                                          <p:attrName>ppt_x</p:attrName>
                                        </p:attrNameLst>
                                      </p:cBhvr>
                                      <p:tavLst>
                                        <p:tav tm="0">
                                          <p:val>
                                            <p:strVal val="0-#ppt_w/2"/>
                                          </p:val>
                                        </p:tav>
                                        <p:tav tm="100000">
                                          <p:val>
                                            <p:strVal val="#ppt_x"/>
                                          </p:val>
                                        </p:tav>
                                      </p:tavLst>
                                    </p:anim>
                                    <p:anim calcmode="lin" valueType="num">
                                      <p:cBhvr additive="base">
                                        <p:cTn id="24" dur="10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additive="base">
                                        <p:cTn id="29" dur="1000" fill="hold"/>
                                        <p:tgtEl>
                                          <p:spTgt spid="26"/>
                                        </p:tgtEl>
                                        <p:attrNameLst>
                                          <p:attrName>ppt_x</p:attrName>
                                        </p:attrNameLst>
                                      </p:cBhvr>
                                      <p:tavLst>
                                        <p:tav tm="0">
                                          <p:val>
                                            <p:strVal val="1+#ppt_w/2"/>
                                          </p:val>
                                        </p:tav>
                                        <p:tav tm="100000">
                                          <p:val>
                                            <p:strVal val="#ppt_x"/>
                                          </p:val>
                                        </p:tav>
                                      </p:tavLst>
                                    </p:anim>
                                    <p:anim calcmode="lin" valueType="num">
                                      <p:cBhvr additive="base">
                                        <p:cTn id="30" dur="10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6" fill="hold" grpId="0" nodeType="click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1000" fill="hold"/>
                                        <p:tgtEl>
                                          <p:spTgt spid="27"/>
                                        </p:tgtEl>
                                        <p:attrNameLst>
                                          <p:attrName>ppt_x</p:attrName>
                                        </p:attrNameLst>
                                      </p:cBhvr>
                                      <p:tavLst>
                                        <p:tav tm="0">
                                          <p:val>
                                            <p:strVal val="1+#ppt_w/2"/>
                                          </p:val>
                                        </p:tav>
                                        <p:tav tm="100000">
                                          <p:val>
                                            <p:strVal val="#ppt_x"/>
                                          </p:val>
                                        </p:tav>
                                      </p:tavLst>
                                    </p:anim>
                                    <p:anim calcmode="lin" valueType="num">
                                      <p:cBhvr additive="base">
                                        <p:cTn id="36" dur="10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12" fill="hold" grpId="0" nodeType="clickEffect">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cBhvr additive="base">
                                        <p:cTn id="41" dur="1000" fill="hold"/>
                                        <p:tgtEl>
                                          <p:spTgt spid="28"/>
                                        </p:tgtEl>
                                        <p:attrNameLst>
                                          <p:attrName>ppt_x</p:attrName>
                                        </p:attrNameLst>
                                      </p:cBhvr>
                                      <p:tavLst>
                                        <p:tav tm="0">
                                          <p:val>
                                            <p:strVal val="0-#ppt_w/2"/>
                                          </p:val>
                                        </p:tav>
                                        <p:tav tm="100000">
                                          <p:val>
                                            <p:strVal val="#ppt_x"/>
                                          </p:val>
                                        </p:tav>
                                      </p:tavLst>
                                    </p:anim>
                                    <p:anim calcmode="lin" valueType="num">
                                      <p:cBhvr additive="base">
                                        <p:cTn id="42" dur="10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4" grpId="0"/>
      <p:bldP spid="25" grpId="0" animBg="1"/>
      <p:bldP spid="26" grpId="0" animBg="1"/>
      <p:bldP spid="27" grpId="0" animBg="1"/>
      <p:bldP spid="2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3" name="TextBox 22">
            <a:extLst>
              <a:ext uri="{FF2B5EF4-FFF2-40B4-BE49-F238E27FC236}">
                <a16:creationId xmlns:a16="http://schemas.microsoft.com/office/drawing/2014/main" id="{BA1C60FF-127A-A34C-8CAB-5300805A354F}"/>
              </a:ext>
            </a:extLst>
          </p:cNvPr>
          <p:cNvSpPr txBox="1"/>
          <p:nvPr/>
        </p:nvSpPr>
        <p:spPr>
          <a:xfrm>
            <a:off x="984695" y="850927"/>
            <a:ext cx="8369761" cy="430887"/>
          </a:xfrm>
          <a:prstGeom prst="rect">
            <a:avLst/>
          </a:prstGeom>
          <a:noFill/>
        </p:spPr>
        <p:txBody>
          <a:bodyPr wrap="square" rtlCol="0">
            <a:spAutoFit/>
          </a:bodyPr>
          <a:lstStyle/>
          <a:p>
            <a:r>
              <a:rPr lang="en-GB" sz="2200" dirty="0">
                <a:solidFill>
                  <a:schemeClr val="bg1"/>
                </a:solidFill>
                <a:latin typeface="+mj-lt"/>
              </a:rPr>
              <a:t>2. Second possible answer</a:t>
            </a:r>
            <a:endParaRPr lang="en-IT" sz="2200" dirty="0">
              <a:solidFill>
                <a:schemeClr val="bg1"/>
              </a:solidFill>
              <a:latin typeface="+mj-lt"/>
            </a:endParaRPr>
          </a:p>
        </p:txBody>
      </p:sp>
      <p:sp>
        <p:nvSpPr>
          <p:cNvPr id="24" name="TextBox 23">
            <a:extLst>
              <a:ext uri="{FF2B5EF4-FFF2-40B4-BE49-F238E27FC236}">
                <a16:creationId xmlns:a16="http://schemas.microsoft.com/office/drawing/2014/main" id="{6540B676-5D54-E543-A002-6B0D7AB0E3FF}"/>
              </a:ext>
            </a:extLst>
          </p:cNvPr>
          <p:cNvSpPr txBox="1"/>
          <p:nvPr/>
        </p:nvSpPr>
        <p:spPr>
          <a:xfrm>
            <a:off x="1318517" y="1635304"/>
            <a:ext cx="10563589" cy="2589170"/>
          </a:xfrm>
          <a:prstGeom prst="rect">
            <a:avLst/>
          </a:prstGeom>
          <a:noFill/>
        </p:spPr>
        <p:txBody>
          <a:bodyPr wrap="square" rtlCol="0">
            <a:spAutoFit/>
          </a:bodyPr>
          <a:lstStyle/>
          <a:p>
            <a:pPr>
              <a:lnSpc>
                <a:spcPct val="150000"/>
              </a:lnSpc>
            </a:pPr>
            <a:r>
              <a:rPr lang="en-GB" sz="2200" dirty="0">
                <a:solidFill>
                  <a:schemeClr val="bg1"/>
                </a:solidFill>
                <a:latin typeface="Architects Daughter" pitchFamily="2" charset="0"/>
              </a:rPr>
              <a:t>As people reach adulthood, they need to decide on where they would </a:t>
            </a:r>
          </a:p>
          <a:p>
            <a:pPr>
              <a:lnSpc>
                <a:spcPct val="150000"/>
              </a:lnSpc>
            </a:pPr>
            <a:r>
              <a:rPr lang="en-GB" sz="2200" dirty="0">
                <a:solidFill>
                  <a:schemeClr val="bg1"/>
                </a:solidFill>
                <a:latin typeface="Architects Daughter" pitchFamily="2" charset="0"/>
              </a:rPr>
              <a:t>prefer to live. While there are advantages to both living in the country and the city, I believe that for economic reasons life in the city is more beneficial. This is because the city offers more employment opportunities, as well as a more affordable cost of living.</a:t>
            </a:r>
            <a:endParaRPr lang="en-IT" sz="2200" dirty="0">
              <a:solidFill>
                <a:schemeClr val="bg1"/>
              </a:solidFill>
              <a:latin typeface="Architects Daughter" pitchFamily="2" charset="0"/>
            </a:endParaRPr>
          </a:p>
        </p:txBody>
      </p:sp>
      <p:sp>
        <p:nvSpPr>
          <p:cNvPr id="25" name="Oval 24">
            <a:extLst>
              <a:ext uri="{FF2B5EF4-FFF2-40B4-BE49-F238E27FC236}">
                <a16:creationId xmlns:a16="http://schemas.microsoft.com/office/drawing/2014/main" id="{19244930-5365-BA40-81DF-44862213CE2E}"/>
              </a:ext>
            </a:extLst>
          </p:cNvPr>
          <p:cNvSpPr/>
          <p:nvPr/>
        </p:nvSpPr>
        <p:spPr>
          <a:xfrm>
            <a:off x="7910286" y="1679125"/>
            <a:ext cx="1247952" cy="537692"/>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8" name="Oval 27">
            <a:extLst>
              <a:ext uri="{FF2B5EF4-FFF2-40B4-BE49-F238E27FC236}">
                <a16:creationId xmlns:a16="http://schemas.microsoft.com/office/drawing/2014/main" id="{451720B2-55E0-0747-93BB-DC419F36D6D6}"/>
              </a:ext>
            </a:extLst>
          </p:cNvPr>
          <p:cNvSpPr/>
          <p:nvPr/>
        </p:nvSpPr>
        <p:spPr>
          <a:xfrm>
            <a:off x="5747656" y="3270824"/>
            <a:ext cx="3410581" cy="509706"/>
          </a:xfrm>
          <a:prstGeom prst="ellipse">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EF63B050-89C0-784F-B32A-0A249E063993}"/>
                  </a:ext>
                </a:extLst>
              </p14:cNvPr>
              <p14:cNvContentPartPr/>
              <p14:nvPr/>
            </p14:nvContentPartPr>
            <p14:xfrm>
              <a:off x="3657246" y="1932131"/>
              <a:ext cx="1103040" cy="15840"/>
            </p14:xfrm>
          </p:contentPart>
        </mc:Choice>
        <mc:Fallback xmlns="">
          <p:pic>
            <p:nvPicPr>
              <p:cNvPr id="5" name="Ink 4">
                <a:extLst>
                  <a:ext uri="{FF2B5EF4-FFF2-40B4-BE49-F238E27FC236}">
                    <a16:creationId xmlns:a16="http://schemas.microsoft.com/office/drawing/2014/main" id="{EF63B050-89C0-784F-B32A-0A249E063993}"/>
                  </a:ext>
                </a:extLst>
              </p:cNvPr>
              <p:cNvPicPr/>
              <p:nvPr/>
            </p:nvPicPr>
            <p:blipFill>
              <a:blip r:embed="rId4"/>
              <a:stretch>
                <a:fillRect/>
              </a:stretch>
            </p:blipFill>
            <p:spPr>
              <a:xfrm>
                <a:off x="3603246" y="1824131"/>
                <a:ext cx="1210680" cy="231480"/>
              </a:xfrm>
              <a:prstGeom prst="rect">
                <a:avLst/>
              </a:prstGeom>
            </p:spPr>
          </p:pic>
        </mc:Fallback>
      </mc:AlternateContent>
      <p:sp>
        <p:nvSpPr>
          <p:cNvPr id="14" name="Oval 13">
            <a:extLst>
              <a:ext uri="{FF2B5EF4-FFF2-40B4-BE49-F238E27FC236}">
                <a16:creationId xmlns:a16="http://schemas.microsoft.com/office/drawing/2014/main" id="{2C66D0C9-4BA2-2849-A1F8-87C2BBCB336E}"/>
              </a:ext>
            </a:extLst>
          </p:cNvPr>
          <p:cNvSpPr/>
          <p:nvPr/>
        </p:nvSpPr>
        <p:spPr>
          <a:xfrm>
            <a:off x="1318517" y="2216817"/>
            <a:ext cx="1976226" cy="537692"/>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cxnSp>
        <p:nvCxnSpPr>
          <p:cNvPr id="15" name="Straight Connector 14">
            <a:extLst>
              <a:ext uri="{FF2B5EF4-FFF2-40B4-BE49-F238E27FC236}">
                <a16:creationId xmlns:a16="http://schemas.microsoft.com/office/drawing/2014/main" id="{A5262821-296B-544D-860A-509BCFBF6A8A}"/>
              </a:ext>
            </a:extLst>
          </p:cNvPr>
          <p:cNvCxnSpPr/>
          <p:nvPr/>
        </p:nvCxnSpPr>
        <p:spPr>
          <a:xfrm>
            <a:off x="3459538" y="2638425"/>
            <a:ext cx="8280000" cy="0"/>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3C7DB6D-BB3F-FE42-B2C5-3D848686F982}"/>
              </a:ext>
            </a:extLst>
          </p:cNvPr>
          <p:cNvCxnSpPr/>
          <p:nvPr/>
        </p:nvCxnSpPr>
        <p:spPr>
          <a:xfrm>
            <a:off x="1380567" y="3211740"/>
            <a:ext cx="1800000" cy="0"/>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067B19F4-2C04-084A-99A6-C8B5E26D0DC4}"/>
              </a:ext>
            </a:extLst>
          </p:cNvPr>
          <p:cNvCxnSpPr/>
          <p:nvPr/>
        </p:nvCxnSpPr>
        <p:spPr>
          <a:xfrm>
            <a:off x="4301272" y="3209109"/>
            <a:ext cx="252000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19" name="Oval 18">
            <a:extLst>
              <a:ext uri="{FF2B5EF4-FFF2-40B4-BE49-F238E27FC236}">
                <a16:creationId xmlns:a16="http://schemas.microsoft.com/office/drawing/2014/main" id="{45D0F2B4-42ED-A048-BA6F-B68B31DA92D5}"/>
              </a:ext>
            </a:extLst>
          </p:cNvPr>
          <p:cNvSpPr/>
          <p:nvPr/>
        </p:nvSpPr>
        <p:spPr>
          <a:xfrm>
            <a:off x="1106710" y="3745256"/>
            <a:ext cx="4147714" cy="509706"/>
          </a:xfrm>
          <a:prstGeom prst="ellipse">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0" name="Left Brace 19">
            <a:extLst>
              <a:ext uri="{FF2B5EF4-FFF2-40B4-BE49-F238E27FC236}">
                <a16:creationId xmlns:a16="http://schemas.microsoft.com/office/drawing/2014/main" id="{DABCE44C-5EAE-9D46-B036-AF11163FBD41}"/>
              </a:ext>
            </a:extLst>
          </p:cNvPr>
          <p:cNvSpPr/>
          <p:nvPr/>
        </p:nvSpPr>
        <p:spPr>
          <a:xfrm>
            <a:off x="984695" y="2413831"/>
            <a:ext cx="107501" cy="856993"/>
          </a:xfrm>
          <a:prstGeom prst="leftBrace">
            <a:avLst/>
          </a:prstGeom>
          <a:ln w="28575">
            <a:solidFill>
              <a:srgbClr val="7030A0"/>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1" name="TextBox 20">
            <a:extLst>
              <a:ext uri="{FF2B5EF4-FFF2-40B4-BE49-F238E27FC236}">
                <a16:creationId xmlns:a16="http://schemas.microsoft.com/office/drawing/2014/main" id="{8E7EED24-5AD9-BC41-A3F6-B4109387149F}"/>
              </a:ext>
            </a:extLst>
          </p:cNvPr>
          <p:cNvSpPr txBox="1"/>
          <p:nvPr/>
        </p:nvSpPr>
        <p:spPr>
          <a:xfrm>
            <a:off x="6143866" y="5638514"/>
            <a:ext cx="4363817" cy="430887"/>
          </a:xfrm>
          <a:prstGeom prst="rect">
            <a:avLst/>
          </a:prstGeom>
          <a:noFill/>
        </p:spPr>
        <p:txBody>
          <a:bodyPr wrap="square" rtlCol="0">
            <a:spAutoFit/>
          </a:bodyPr>
          <a:lstStyle/>
          <a:p>
            <a:r>
              <a:rPr lang="en-GB" sz="2200" dirty="0">
                <a:solidFill>
                  <a:schemeClr val="bg1"/>
                </a:solidFill>
                <a:latin typeface="Architects Daughter" pitchFamily="2" charset="0"/>
              </a:rPr>
              <a:t>more affordable cost of living</a:t>
            </a:r>
            <a:endParaRPr lang="en-IT" sz="2200" dirty="0">
              <a:solidFill>
                <a:schemeClr val="bg1"/>
              </a:solidFill>
              <a:latin typeface="Architects Daughter" pitchFamily="2" charset="0"/>
            </a:endParaRPr>
          </a:p>
        </p:txBody>
      </p:sp>
      <p:sp>
        <p:nvSpPr>
          <p:cNvPr id="30" name="TextBox 29">
            <a:extLst>
              <a:ext uri="{FF2B5EF4-FFF2-40B4-BE49-F238E27FC236}">
                <a16:creationId xmlns:a16="http://schemas.microsoft.com/office/drawing/2014/main" id="{354AA4DE-BD6E-4D4B-ACAC-7AB873654BD2}"/>
              </a:ext>
            </a:extLst>
          </p:cNvPr>
          <p:cNvSpPr txBox="1"/>
          <p:nvPr/>
        </p:nvSpPr>
        <p:spPr>
          <a:xfrm>
            <a:off x="6821272" y="4371167"/>
            <a:ext cx="2883361" cy="430887"/>
          </a:xfrm>
          <a:prstGeom prst="rect">
            <a:avLst/>
          </a:prstGeom>
          <a:noFill/>
        </p:spPr>
        <p:txBody>
          <a:bodyPr wrap="square" rtlCol="0">
            <a:spAutoFit/>
          </a:bodyPr>
          <a:lstStyle/>
          <a:p>
            <a:r>
              <a:rPr lang="en-GB" sz="2200" dirty="0">
                <a:solidFill>
                  <a:schemeClr val="bg1"/>
                </a:solidFill>
                <a:latin typeface="Architects Daughter" pitchFamily="2" charset="0"/>
              </a:rPr>
              <a:t>E</a:t>
            </a:r>
            <a:r>
              <a:rPr lang="en-IT" sz="2200" dirty="0">
                <a:solidFill>
                  <a:schemeClr val="bg1"/>
                </a:solidFill>
                <a:latin typeface="Architects Daughter" pitchFamily="2" charset="0"/>
              </a:rPr>
              <a:t>conomic reasons</a:t>
            </a:r>
          </a:p>
        </p:txBody>
      </p:sp>
      <p:sp>
        <p:nvSpPr>
          <p:cNvPr id="31" name="TextBox 30">
            <a:extLst>
              <a:ext uri="{FF2B5EF4-FFF2-40B4-BE49-F238E27FC236}">
                <a16:creationId xmlns:a16="http://schemas.microsoft.com/office/drawing/2014/main" id="{C014E919-D9F8-0F43-AED4-793497191859}"/>
              </a:ext>
            </a:extLst>
          </p:cNvPr>
          <p:cNvSpPr txBox="1"/>
          <p:nvPr/>
        </p:nvSpPr>
        <p:spPr>
          <a:xfrm>
            <a:off x="2533787" y="5060934"/>
            <a:ext cx="4597706" cy="430887"/>
          </a:xfrm>
          <a:prstGeom prst="rect">
            <a:avLst/>
          </a:prstGeom>
          <a:noFill/>
        </p:spPr>
        <p:txBody>
          <a:bodyPr wrap="square" rtlCol="0">
            <a:spAutoFit/>
          </a:bodyPr>
          <a:lstStyle/>
          <a:p>
            <a:r>
              <a:rPr lang="en-GB" sz="2200" dirty="0">
                <a:solidFill>
                  <a:schemeClr val="bg1"/>
                </a:solidFill>
                <a:latin typeface="Architects Daughter" pitchFamily="2" charset="0"/>
              </a:rPr>
              <a:t>more employment opportunities</a:t>
            </a:r>
            <a:endParaRPr lang="en-IT" sz="2200" dirty="0">
              <a:solidFill>
                <a:schemeClr val="bg1"/>
              </a:solidFill>
              <a:latin typeface="Architects Daughter" pitchFamily="2" charset="0"/>
            </a:endParaRPr>
          </a:p>
        </p:txBody>
      </p:sp>
      <p:cxnSp>
        <p:nvCxnSpPr>
          <p:cNvPr id="33" name="Curved Connector 32">
            <a:extLst>
              <a:ext uri="{FF2B5EF4-FFF2-40B4-BE49-F238E27FC236}">
                <a16:creationId xmlns:a16="http://schemas.microsoft.com/office/drawing/2014/main" id="{74EF14A6-595D-9749-9B0A-7B64F2F511A8}"/>
              </a:ext>
            </a:extLst>
          </p:cNvPr>
          <p:cNvCxnSpPr>
            <a:cxnSpLocks/>
            <a:stCxn id="30" idx="1"/>
          </p:cNvCxnSpPr>
          <p:nvPr/>
        </p:nvCxnSpPr>
        <p:spPr>
          <a:xfrm rot="10800000" flipV="1">
            <a:off x="6254432" y="4586611"/>
            <a:ext cx="566840" cy="418096"/>
          </a:xfrm>
          <a:prstGeom prst="curvedConnector3">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898A0F27-F609-1A4A-BAD3-0CA350B7B3E7}"/>
              </a:ext>
            </a:extLst>
          </p:cNvPr>
          <p:cNvCxnSpPr/>
          <p:nvPr/>
        </p:nvCxnSpPr>
        <p:spPr>
          <a:xfrm>
            <a:off x="7919551" y="4856872"/>
            <a:ext cx="781050" cy="706120"/>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2" name="Slide Number Placeholder 4">
            <a:extLst>
              <a:ext uri="{FF2B5EF4-FFF2-40B4-BE49-F238E27FC236}">
                <a16:creationId xmlns:a16="http://schemas.microsoft.com/office/drawing/2014/main" id="{E420287C-AC2C-C797-36C8-E81E6CA6FD04}"/>
              </a:ext>
            </a:extLst>
          </p:cNvPr>
          <p:cNvSpPr>
            <a:spLocks noGrp="1"/>
          </p:cNvSpPr>
          <p:nvPr>
            <p:ph type="sldNum" sz="quarter" idx="12"/>
          </p:nvPr>
        </p:nvSpPr>
        <p:spPr>
          <a:xfrm>
            <a:off x="9682163" y="6289674"/>
            <a:ext cx="2133600" cy="365125"/>
          </a:xfrm>
        </p:spPr>
        <p:txBody>
          <a:bodyPr/>
          <a:lstStyle/>
          <a:p>
            <a:fld id="{475851F4-AA50-8247-9519-9946A9DEC1E3}" type="slidenum">
              <a:rPr lang="en-US" smtClean="0">
                <a:solidFill>
                  <a:schemeClr val="bg1"/>
                </a:solidFill>
                <a:latin typeface="Chalkduster" panose="03050602040202020205" pitchFamily="66" charset="77"/>
              </a:rPr>
              <a:pPr/>
              <a:t>12</a:t>
            </a:fld>
            <a:endParaRPr lang="en-US" dirty="0">
              <a:solidFill>
                <a:schemeClr val="bg1"/>
              </a:solidFill>
              <a:latin typeface="Chalkduster" panose="03050602040202020205" pitchFamily="66" charset="77"/>
            </a:endParaRPr>
          </a:p>
        </p:txBody>
      </p:sp>
    </p:spTree>
    <p:extLst>
      <p:ext uri="{BB962C8B-B14F-4D97-AF65-F5344CB8AC3E}">
        <p14:creationId xmlns:p14="http://schemas.microsoft.com/office/powerpoint/2010/main" val="1112768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900" decel="100000" fill="hold"/>
                                        <p:tgtEl>
                                          <p:spTgt spid="2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1000"/>
                                        <p:tgtEl>
                                          <p:spTgt spid="24"/>
                                        </p:tgtEl>
                                      </p:cBhvr>
                                    </p:animEffect>
                                    <p:anim calcmode="lin" valueType="num">
                                      <p:cBhvr>
                                        <p:cTn id="16" dur="1000" fill="hold"/>
                                        <p:tgtEl>
                                          <p:spTgt spid="24"/>
                                        </p:tgtEl>
                                        <p:attrNameLst>
                                          <p:attrName>ppt_x</p:attrName>
                                        </p:attrNameLst>
                                      </p:cBhvr>
                                      <p:tavLst>
                                        <p:tav tm="0">
                                          <p:val>
                                            <p:strVal val="#ppt_x"/>
                                          </p:val>
                                        </p:tav>
                                        <p:tav tm="100000">
                                          <p:val>
                                            <p:strVal val="#ppt_x"/>
                                          </p:val>
                                        </p:tav>
                                      </p:tavLst>
                                    </p:anim>
                                    <p:anim calcmode="lin" valueType="num">
                                      <p:cBhvr>
                                        <p:cTn id="17" dur="900" decel="100000" fill="hold"/>
                                        <p:tgtEl>
                                          <p:spTgt spid="24"/>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1000" fill="hold"/>
                                        <p:tgtEl>
                                          <p:spTgt spid="25"/>
                                        </p:tgtEl>
                                        <p:attrNameLst>
                                          <p:attrName>ppt_x</p:attrName>
                                        </p:attrNameLst>
                                      </p:cBhvr>
                                      <p:tavLst>
                                        <p:tav tm="0">
                                          <p:val>
                                            <p:strVal val="1+#ppt_w/2"/>
                                          </p:val>
                                        </p:tav>
                                        <p:tav tm="100000">
                                          <p:val>
                                            <p:strVal val="#ppt_x"/>
                                          </p:val>
                                        </p:tav>
                                      </p:tavLst>
                                    </p:anim>
                                    <p:anim calcmode="lin" valueType="num">
                                      <p:cBhvr additive="base">
                                        <p:cTn id="24" dur="10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1000" fill="hold"/>
                                        <p:tgtEl>
                                          <p:spTgt spid="14"/>
                                        </p:tgtEl>
                                        <p:attrNameLst>
                                          <p:attrName>ppt_x</p:attrName>
                                        </p:attrNameLst>
                                      </p:cBhvr>
                                      <p:tavLst>
                                        <p:tav tm="0">
                                          <p:val>
                                            <p:strVal val="0-#ppt_w/2"/>
                                          </p:val>
                                        </p:tav>
                                        <p:tav tm="100000">
                                          <p:val>
                                            <p:strVal val="#ppt_x"/>
                                          </p:val>
                                        </p:tav>
                                      </p:tavLst>
                                    </p:anim>
                                    <p:anim calcmode="lin" valueType="num">
                                      <p:cBhvr additive="base">
                                        <p:cTn id="30" dur="10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1000" fill="hold"/>
                                        <p:tgtEl>
                                          <p:spTgt spid="5"/>
                                        </p:tgtEl>
                                        <p:attrNameLst>
                                          <p:attrName>ppt_x</p:attrName>
                                        </p:attrNameLst>
                                      </p:cBhvr>
                                      <p:tavLst>
                                        <p:tav tm="0">
                                          <p:val>
                                            <p:strVal val="0-#ppt_w/2"/>
                                          </p:val>
                                        </p:tav>
                                        <p:tav tm="100000">
                                          <p:val>
                                            <p:strVal val="#ppt_x"/>
                                          </p:val>
                                        </p:tav>
                                      </p:tavLst>
                                    </p:anim>
                                    <p:anim calcmode="lin" valueType="num">
                                      <p:cBhvr additive="base">
                                        <p:cTn id="36" dur="10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1000" fill="hold"/>
                                        <p:tgtEl>
                                          <p:spTgt spid="15"/>
                                        </p:tgtEl>
                                        <p:attrNameLst>
                                          <p:attrName>ppt_x</p:attrName>
                                        </p:attrNameLst>
                                      </p:cBhvr>
                                      <p:tavLst>
                                        <p:tav tm="0">
                                          <p:val>
                                            <p:strVal val="#ppt_x"/>
                                          </p:val>
                                        </p:tav>
                                        <p:tav tm="100000">
                                          <p:val>
                                            <p:strVal val="#ppt_x"/>
                                          </p:val>
                                        </p:tav>
                                      </p:tavLst>
                                    </p:anim>
                                    <p:anim calcmode="lin" valueType="num">
                                      <p:cBhvr additive="base">
                                        <p:cTn id="42" dur="10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additive="base">
                                        <p:cTn id="47" dur="1000" fill="hold"/>
                                        <p:tgtEl>
                                          <p:spTgt spid="16"/>
                                        </p:tgtEl>
                                        <p:attrNameLst>
                                          <p:attrName>ppt_x</p:attrName>
                                        </p:attrNameLst>
                                      </p:cBhvr>
                                      <p:tavLst>
                                        <p:tav tm="0">
                                          <p:val>
                                            <p:strVal val="#ppt_x"/>
                                          </p:val>
                                        </p:tav>
                                        <p:tav tm="100000">
                                          <p:val>
                                            <p:strVal val="#ppt_x"/>
                                          </p:val>
                                        </p:tav>
                                      </p:tavLst>
                                    </p:anim>
                                    <p:anim calcmode="lin" valueType="num">
                                      <p:cBhvr additive="base">
                                        <p:cTn id="48" dur="10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additive="base">
                                        <p:cTn id="53" dur="1000" fill="hold"/>
                                        <p:tgtEl>
                                          <p:spTgt spid="18"/>
                                        </p:tgtEl>
                                        <p:attrNameLst>
                                          <p:attrName>ppt_x</p:attrName>
                                        </p:attrNameLst>
                                      </p:cBhvr>
                                      <p:tavLst>
                                        <p:tav tm="0">
                                          <p:val>
                                            <p:strVal val="#ppt_x"/>
                                          </p:val>
                                        </p:tav>
                                        <p:tav tm="100000">
                                          <p:val>
                                            <p:strVal val="#ppt_x"/>
                                          </p:val>
                                        </p:tav>
                                      </p:tavLst>
                                    </p:anim>
                                    <p:anim calcmode="lin" valueType="num">
                                      <p:cBhvr additive="base">
                                        <p:cTn id="54" dur="10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8" fill="hold" grpId="0" nodeType="clickEffect">
                                  <p:stCondLst>
                                    <p:cond delay="0"/>
                                  </p:stCondLst>
                                  <p:childTnLst>
                                    <p:set>
                                      <p:cBhvr>
                                        <p:cTn id="58" dur="1" fill="hold">
                                          <p:stCondLst>
                                            <p:cond delay="0"/>
                                          </p:stCondLst>
                                        </p:cTn>
                                        <p:tgtEl>
                                          <p:spTgt spid="20"/>
                                        </p:tgtEl>
                                        <p:attrNameLst>
                                          <p:attrName>style.visibility</p:attrName>
                                        </p:attrNameLst>
                                      </p:cBhvr>
                                      <p:to>
                                        <p:strVal val="visible"/>
                                      </p:to>
                                    </p:set>
                                    <p:anim calcmode="lin" valueType="num">
                                      <p:cBhvr additive="base">
                                        <p:cTn id="59" dur="1000" fill="hold"/>
                                        <p:tgtEl>
                                          <p:spTgt spid="20"/>
                                        </p:tgtEl>
                                        <p:attrNameLst>
                                          <p:attrName>ppt_x</p:attrName>
                                        </p:attrNameLst>
                                      </p:cBhvr>
                                      <p:tavLst>
                                        <p:tav tm="0">
                                          <p:val>
                                            <p:strVal val="0-#ppt_w/2"/>
                                          </p:val>
                                        </p:tav>
                                        <p:tav tm="100000">
                                          <p:val>
                                            <p:strVal val="#ppt_x"/>
                                          </p:val>
                                        </p:tav>
                                      </p:tavLst>
                                    </p:anim>
                                    <p:anim calcmode="lin" valueType="num">
                                      <p:cBhvr additive="base">
                                        <p:cTn id="60" dur="10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6" fill="hold" grpId="0" nodeType="clickEffect">
                                  <p:stCondLst>
                                    <p:cond delay="0"/>
                                  </p:stCondLst>
                                  <p:childTnLst>
                                    <p:set>
                                      <p:cBhvr>
                                        <p:cTn id="64" dur="1" fill="hold">
                                          <p:stCondLst>
                                            <p:cond delay="0"/>
                                          </p:stCondLst>
                                        </p:cTn>
                                        <p:tgtEl>
                                          <p:spTgt spid="28"/>
                                        </p:tgtEl>
                                        <p:attrNameLst>
                                          <p:attrName>style.visibility</p:attrName>
                                        </p:attrNameLst>
                                      </p:cBhvr>
                                      <p:to>
                                        <p:strVal val="visible"/>
                                      </p:to>
                                    </p:set>
                                    <p:anim calcmode="lin" valueType="num">
                                      <p:cBhvr additive="base">
                                        <p:cTn id="65" dur="1000" fill="hold"/>
                                        <p:tgtEl>
                                          <p:spTgt spid="28"/>
                                        </p:tgtEl>
                                        <p:attrNameLst>
                                          <p:attrName>ppt_x</p:attrName>
                                        </p:attrNameLst>
                                      </p:cBhvr>
                                      <p:tavLst>
                                        <p:tav tm="0">
                                          <p:val>
                                            <p:strVal val="1+#ppt_w/2"/>
                                          </p:val>
                                        </p:tav>
                                        <p:tav tm="100000">
                                          <p:val>
                                            <p:strVal val="#ppt_x"/>
                                          </p:val>
                                        </p:tav>
                                      </p:tavLst>
                                    </p:anim>
                                    <p:anim calcmode="lin" valueType="num">
                                      <p:cBhvr additive="base">
                                        <p:cTn id="66" dur="10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12" fill="hold" grpId="0" nodeType="clickEffect">
                                  <p:stCondLst>
                                    <p:cond delay="0"/>
                                  </p:stCondLst>
                                  <p:childTnLst>
                                    <p:set>
                                      <p:cBhvr>
                                        <p:cTn id="70" dur="1" fill="hold">
                                          <p:stCondLst>
                                            <p:cond delay="0"/>
                                          </p:stCondLst>
                                        </p:cTn>
                                        <p:tgtEl>
                                          <p:spTgt spid="19"/>
                                        </p:tgtEl>
                                        <p:attrNameLst>
                                          <p:attrName>style.visibility</p:attrName>
                                        </p:attrNameLst>
                                      </p:cBhvr>
                                      <p:to>
                                        <p:strVal val="visible"/>
                                      </p:to>
                                    </p:set>
                                    <p:anim calcmode="lin" valueType="num">
                                      <p:cBhvr additive="base">
                                        <p:cTn id="71" dur="1000" fill="hold"/>
                                        <p:tgtEl>
                                          <p:spTgt spid="19"/>
                                        </p:tgtEl>
                                        <p:attrNameLst>
                                          <p:attrName>ppt_x</p:attrName>
                                        </p:attrNameLst>
                                      </p:cBhvr>
                                      <p:tavLst>
                                        <p:tav tm="0">
                                          <p:val>
                                            <p:strVal val="0-#ppt_w/2"/>
                                          </p:val>
                                        </p:tav>
                                        <p:tav tm="100000">
                                          <p:val>
                                            <p:strVal val="#ppt_x"/>
                                          </p:val>
                                        </p:tav>
                                      </p:tavLst>
                                    </p:anim>
                                    <p:anim calcmode="lin" valueType="num">
                                      <p:cBhvr additive="base">
                                        <p:cTn id="72" dur="10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37" presetClass="entr" presetSubtype="0" fill="hold" grpId="0" nodeType="clickEffect">
                                  <p:stCondLst>
                                    <p:cond delay="0"/>
                                  </p:stCondLst>
                                  <p:childTnLst>
                                    <p:set>
                                      <p:cBhvr>
                                        <p:cTn id="76" dur="1" fill="hold">
                                          <p:stCondLst>
                                            <p:cond delay="0"/>
                                          </p:stCondLst>
                                        </p:cTn>
                                        <p:tgtEl>
                                          <p:spTgt spid="30"/>
                                        </p:tgtEl>
                                        <p:attrNameLst>
                                          <p:attrName>style.visibility</p:attrName>
                                        </p:attrNameLst>
                                      </p:cBhvr>
                                      <p:to>
                                        <p:strVal val="visible"/>
                                      </p:to>
                                    </p:set>
                                    <p:animEffect transition="in" filter="fade">
                                      <p:cBhvr>
                                        <p:cTn id="77" dur="1000"/>
                                        <p:tgtEl>
                                          <p:spTgt spid="30"/>
                                        </p:tgtEl>
                                      </p:cBhvr>
                                    </p:animEffect>
                                    <p:anim calcmode="lin" valueType="num">
                                      <p:cBhvr>
                                        <p:cTn id="78" dur="1000" fill="hold"/>
                                        <p:tgtEl>
                                          <p:spTgt spid="30"/>
                                        </p:tgtEl>
                                        <p:attrNameLst>
                                          <p:attrName>ppt_x</p:attrName>
                                        </p:attrNameLst>
                                      </p:cBhvr>
                                      <p:tavLst>
                                        <p:tav tm="0">
                                          <p:val>
                                            <p:strVal val="#ppt_x"/>
                                          </p:val>
                                        </p:tav>
                                        <p:tav tm="100000">
                                          <p:val>
                                            <p:strVal val="#ppt_x"/>
                                          </p:val>
                                        </p:tav>
                                      </p:tavLst>
                                    </p:anim>
                                    <p:anim calcmode="lin" valueType="num">
                                      <p:cBhvr>
                                        <p:cTn id="79" dur="900" decel="100000" fill="hold"/>
                                        <p:tgtEl>
                                          <p:spTgt spid="30"/>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nodeType="clickEffect">
                                  <p:stCondLst>
                                    <p:cond delay="0"/>
                                  </p:stCondLst>
                                  <p:childTnLst>
                                    <p:set>
                                      <p:cBhvr>
                                        <p:cTn id="84" dur="1" fill="hold">
                                          <p:stCondLst>
                                            <p:cond delay="0"/>
                                          </p:stCondLst>
                                        </p:cTn>
                                        <p:tgtEl>
                                          <p:spTgt spid="33"/>
                                        </p:tgtEl>
                                        <p:attrNameLst>
                                          <p:attrName>style.visibility</p:attrName>
                                        </p:attrNameLst>
                                      </p:cBhvr>
                                      <p:to>
                                        <p:strVal val="visible"/>
                                      </p:to>
                                    </p:set>
                                    <p:anim calcmode="lin" valueType="num">
                                      <p:cBhvr additive="base">
                                        <p:cTn id="85" dur="1000" fill="hold"/>
                                        <p:tgtEl>
                                          <p:spTgt spid="33"/>
                                        </p:tgtEl>
                                        <p:attrNameLst>
                                          <p:attrName>ppt_x</p:attrName>
                                        </p:attrNameLst>
                                      </p:cBhvr>
                                      <p:tavLst>
                                        <p:tav tm="0">
                                          <p:val>
                                            <p:strVal val="0-#ppt_w/2"/>
                                          </p:val>
                                        </p:tav>
                                        <p:tav tm="100000">
                                          <p:val>
                                            <p:strVal val="#ppt_x"/>
                                          </p:val>
                                        </p:tav>
                                      </p:tavLst>
                                    </p:anim>
                                    <p:anim calcmode="lin" valueType="num">
                                      <p:cBhvr additive="base">
                                        <p:cTn id="86" dur="1000" fill="hold"/>
                                        <p:tgtEl>
                                          <p:spTgt spid="33"/>
                                        </p:tgtEl>
                                        <p:attrNameLst>
                                          <p:attrName>ppt_y</p:attrName>
                                        </p:attrNameLst>
                                      </p:cBhvr>
                                      <p:tavLst>
                                        <p:tav tm="0">
                                          <p:val>
                                            <p:strVal val="#ppt_y"/>
                                          </p:val>
                                        </p:tav>
                                        <p:tav tm="100000">
                                          <p:val>
                                            <p:strVal val="#ppt_y"/>
                                          </p:val>
                                        </p:tav>
                                      </p:tavLst>
                                    </p:anim>
                                  </p:childTnLst>
                                </p:cTn>
                              </p:par>
                            </p:childTnLst>
                          </p:cTn>
                        </p:par>
                        <p:par>
                          <p:cTn id="87" fill="hold">
                            <p:stCondLst>
                              <p:cond delay="1000"/>
                            </p:stCondLst>
                            <p:childTnLst>
                              <p:par>
                                <p:cTn id="88" presetID="37" presetClass="entr" presetSubtype="0" fill="hold" grpId="0" nodeType="afterEffect">
                                  <p:stCondLst>
                                    <p:cond delay="0"/>
                                  </p:stCondLst>
                                  <p:childTnLst>
                                    <p:set>
                                      <p:cBhvr>
                                        <p:cTn id="89" dur="1" fill="hold">
                                          <p:stCondLst>
                                            <p:cond delay="0"/>
                                          </p:stCondLst>
                                        </p:cTn>
                                        <p:tgtEl>
                                          <p:spTgt spid="31"/>
                                        </p:tgtEl>
                                        <p:attrNameLst>
                                          <p:attrName>style.visibility</p:attrName>
                                        </p:attrNameLst>
                                      </p:cBhvr>
                                      <p:to>
                                        <p:strVal val="visible"/>
                                      </p:to>
                                    </p:set>
                                    <p:animEffect transition="in" filter="fade">
                                      <p:cBhvr>
                                        <p:cTn id="90" dur="1000"/>
                                        <p:tgtEl>
                                          <p:spTgt spid="31"/>
                                        </p:tgtEl>
                                      </p:cBhvr>
                                    </p:animEffect>
                                    <p:anim calcmode="lin" valueType="num">
                                      <p:cBhvr>
                                        <p:cTn id="91" dur="1000" fill="hold"/>
                                        <p:tgtEl>
                                          <p:spTgt spid="31"/>
                                        </p:tgtEl>
                                        <p:attrNameLst>
                                          <p:attrName>ppt_x</p:attrName>
                                        </p:attrNameLst>
                                      </p:cBhvr>
                                      <p:tavLst>
                                        <p:tav tm="0">
                                          <p:val>
                                            <p:strVal val="#ppt_x"/>
                                          </p:val>
                                        </p:tav>
                                        <p:tav tm="100000">
                                          <p:val>
                                            <p:strVal val="#ppt_x"/>
                                          </p:val>
                                        </p:tav>
                                      </p:tavLst>
                                    </p:anim>
                                    <p:anim calcmode="lin" valueType="num">
                                      <p:cBhvr>
                                        <p:cTn id="92" dur="900" decel="100000" fill="hold"/>
                                        <p:tgtEl>
                                          <p:spTgt spid="31"/>
                                        </p:tgtEl>
                                        <p:attrNameLst>
                                          <p:attrName>ppt_y</p:attrName>
                                        </p:attrNameLst>
                                      </p:cBhvr>
                                      <p:tavLst>
                                        <p:tav tm="0">
                                          <p:val>
                                            <p:strVal val="#ppt_y+1"/>
                                          </p:val>
                                        </p:tav>
                                        <p:tav tm="100000">
                                          <p:val>
                                            <p:strVal val="#ppt_y-.03"/>
                                          </p:val>
                                        </p:tav>
                                      </p:tavLst>
                                    </p:anim>
                                    <p:anim calcmode="lin" valueType="num">
                                      <p:cBhvr>
                                        <p:cTn id="93" dur="100" accel="100000" fill="hold">
                                          <p:stCondLst>
                                            <p:cond delay="900"/>
                                          </p:stCondLst>
                                        </p:cTn>
                                        <p:tgtEl>
                                          <p:spTgt spid="31"/>
                                        </p:tgtEl>
                                        <p:attrNameLst>
                                          <p:attrName>ppt_y</p:attrName>
                                        </p:attrNameLst>
                                      </p:cBhvr>
                                      <p:tavLst>
                                        <p:tav tm="0">
                                          <p:val>
                                            <p:strVal val="#ppt_y-.03"/>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2" presetClass="entr" presetSubtype="2" fill="hold" nodeType="clickEffect">
                                  <p:stCondLst>
                                    <p:cond delay="0"/>
                                  </p:stCondLst>
                                  <p:childTnLst>
                                    <p:set>
                                      <p:cBhvr>
                                        <p:cTn id="97" dur="1" fill="hold">
                                          <p:stCondLst>
                                            <p:cond delay="0"/>
                                          </p:stCondLst>
                                        </p:cTn>
                                        <p:tgtEl>
                                          <p:spTgt spid="34"/>
                                        </p:tgtEl>
                                        <p:attrNameLst>
                                          <p:attrName>style.visibility</p:attrName>
                                        </p:attrNameLst>
                                      </p:cBhvr>
                                      <p:to>
                                        <p:strVal val="visible"/>
                                      </p:to>
                                    </p:set>
                                    <p:anim calcmode="lin" valueType="num">
                                      <p:cBhvr additive="base">
                                        <p:cTn id="98" dur="1000" fill="hold"/>
                                        <p:tgtEl>
                                          <p:spTgt spid="34"/>
                                        </p:tgtEl>
                                        <p:attrNameLst>
                                          <p:attrName>ppt_x</p:attrName>
                                        </p:attrNameLst>
                                      </p:cBhvr>
                                      <p:tavLst>
                                        <p:tav tm="0">
                                          <p:val>
                                            <p:strVal val="1+#ppt_w/2"/>
                                          </p:val>
                                        </p:tav>
                                        <p:tav tm="100000">
                                          <p:val>
                                            <p:strVal val="#ppt_x"/>
                                          </p:val>
                                        </p:tav>
                                      </p:tavLst>
                                    </p:anim>
                                    <p:anim calcmode="lin" valueType="num">
                                      <p:cBhvr additive="base">
                                        <p:cTn id="99" dur="1000" fill="hold"/>
                                        <p:tgtEl>
                                          <p:spTgt spid="34"/>
                                        </p:tgtEl>
                                        <p:attrNameLst>
                                          <p:attrName>ppt_y</p:attrName>
                                        </p:attrNameLst>
                                      </p:cBhvr>
                                      <p:tavLst>
                                        <p:tav tm="0">
                                          <p:val>
                                            <p:strVal val="#ppt_y"/>
                                          </p:val>
                                        </p:tav>
                                        <p:tav tm="100000">
                                          <p:val>
                                            <p:strVal val="#ppt_y"/>
                                          </p:val>
                                        </p:tav>
                                      </p:tavLst>
                                    </p:anim>
                                  </p:childTnLst>
                                </p:cTn>
                              </p:par>
                            </p:childTnLst>
                          </p:cTn>
                        </p:par>
                        <p:par>
                          <p:cTn id="100" fill="hold">
                            <p:stCondLst>
                              <p:cond delay="1000"/>
                            </p:stCondLst>
                            <p:childTnLst>
                              <p:par>
                                <p:cTn id="101" presetID="37" presetClass="entr" presetSubtype="0" fill="hold" grpId="0" nodeType="afterEffect">
                                  <p:stCondLst>
                                    <p:cond delay="0"/>
                                  </p:stCondLst>
                                  <p:childTnLst>
                                    <p:set>
                                      <p:cBhvr>
                                        <p:cTn id="102" dur="1" fill="hold">
                                          <p:stCondLst>
                                            <p:cond delay="0"/>
                                          </p:stCondLst>
                                        </p:cTn>
                                        <p:tgtEl>
                                          <p:spTgt spid="21"/>
                                        </p:tgtEl>
                                        <p:attrNameLst>
                                          <p:attrName>style.visibility</p:attrName>
                                        </p:attrNameLst>
                                      </p:cBhvr>
                                      <p:to>
                                        <p:strVal val="visible"/>
                                      </p:to>
                                    </p:set>
                                    <p:animEffect transition="in" filter="fade">
                                      <p:cBhvr>
                                        <p:cTn id="103" dur="1000"/>
                                        <p:tgtEl>
                                          <p:spTgt spid="21"/>
                                        </p:tgtEl>
                                      </p:cBhvr>
                                    </p:animEffect>
                                    <p:anim calcmode="lin" valueType="num">
                                      <p:cBhvr>
                                        <p:cTn id="104" dur="1000" fill="hold"/>
                                        <p:tgtEl>
                                          <p:spTgt spid="21"/>
                                        </p:tgtEl>
                                        <p:attrNameLst>
                                          <p:attrName>ppt_x</p:attrName>
                                        </p:attrNameLst>
                                      </p:cBhvr>
                                      <p:tavLst>
                                        <p:tav tm="0">
                                          <p:val>
                                            <p:strVal val="#ppt_x"/>
                                          </p:val>
                                        </p:tav>
                                        <p:tav tm="100000">
                                          <p:val>
                                            <p:strVal val="#ppt_x"/>
                                          </p:val>
                                        </p:tav>
                                      </p:tavLst>
                                    </p:anim>
                                    <p:anim calcmode="lin" valueType="num">
                                      <p:cBhvr>
                                        <p:cTn id="105" dur="900" decel="100000" fill="hold"/>
                                        <p:tgtEl>
                                          <p:spTgt spid="21"/>
                                        </p:tgtEl>
                                        <p:attrNameLst>
                                          <p:attrName>ppt_y</p:attrName>
                                        </p:attrNameLst>
                                      </p:cBhvr>
                                      <p:tavLst>
                                        <p:tav tm="0">
                                          <p:val>
                                            <p:strVal val="#ppt_y+1"/>
                                          </p:val>
                                        </p:tav>
                                        <p:tav tm="100000">
                                          <p:val>
                                            <p:strVal val="#ppt_y-.03"/>
                                          </p:val>
                                        </p:tav>
                                      </p:tavLst>
                                    </p:anim>
                                    <p:anim calcmode="lin" valueType="num">
                                      <p:cBhvr>
                                        <p:cTn id="10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animBg="1"/>
      <p:bldP spid="28" grpId="0" animBg="1"/>
      <p:bldP spid="14" grpId="0" animBg="1"/>
      <p:bldP spid="19" grpId="0" animBg="1"/>
      <p:bldP spid="20" grpId="0" animBg="1"/>
      <p:bldP spid="21" grpId="0"/>
      <p:bldP spid="30" grpId="0"/>
      <p:bldP spid="31"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C652-0824-4841-A257-C0F50783127D}"/>
              </a:ext>
            </a:extLst>
          </p:cNvPr>
          <p:cNvSpPr>
            <a:spLocks noGrp="1"/>
          </p:cNvSpPr>
          <p:nvPr>
            <p:ph type="ctrTitle"/>
          </p:nvPr>
        </p:nvSpPr>
        <p:spPr>
          <a:xfrm>
            <a:off x="371475" y="172698"/>
            <a:ext cx="11451179" cy="1023938"/>
          </a:xfrm>
        </p:spPr>
        <p:txBody>
          <a:bodyPr>
            <a:normAutofit/>
          </a:bodyPr>
          <a:lstStyle/>
          <a:p>
            <a:r>
              <a:rPr lang="en-GB" dirty="0">
                <a:solidFill>
                  <a:schemeClr val="bg1">
                    <a:lumMod val="95000"/>
                  </a:schemeClr>
                </a:solidFill>
                <a:latin typeface="Chalkduster" panose="03050602040202020205" pitchFamily="66" charset="77"/>
              </a:rPr>
              <a:t>Where to start from?</a:t>
            </a:r>
            <a:endParaRPr lang="en-IT" dirty="0">
              <a:solidFill>
                <a:schemeClr val="bg1">
                  <a:lumMod val="95000"/>
                </a:schemeClr>
              </a:solidFill>
              <a:latin typeface="Chalkduster" panose="03050602040202020205" pitchFamily="66" charset="77"/>
            </a:endParaRPr>
          </a:p>
        </p:txBody>
      </p:sp>
      <p:sp>
        <p:nvSpPr>
          <p:cNvPr id="4" name="TextBox 3">
            <a:extLst>
              <a:ext uri="{FF2B5EF4-FFF2-40B4-BE49-F238E27FC236}">
                <a16:creationId xmlns:a16="http://schemas.microsoft.com/office/drawing/2014/main" id="{A891DA5B-168A-AE4E-9BA0-DA8BF904C284}"/>
              </a:ext>
            </a:extLst>
          </p:cNvPr>
          <p:cNvSpPr txBox="1"/>
          <p:nvPr/>
        </p:nvSpPr>
        <p:spPr>
          <a:xfrm>
            <a:off x="643609" y="1650377"/>
            <a:ext cx="8668031" cy="430887"/>
          </a:xfrm>
          <a:prstGeom prst="rect">
            <a:avLst/>
          </a:prstGeom>
          <a:noFill/>
        </p:spPr>
        <p:txBody>
          <a:bodyPr wrap="square" rtlCol="0">
            <a:spAutoFit/>
          </a:bodyPr>
          <a:lstStyle/>
          <a:p>
            <a:r>
              <a:rPr lang="en-GB" sz="2200" dirty="0">
                <a:solidFill>
                  <a:schemeClr val="bg1"/>
                </a:solidFill>
                <a:latin typeface="+mj-lt"/>
              </a:rPr>
              <a:t>There are more or less always three main components to an Introduction</a:t>
            </a:r>
            <a:endParaRPr lang="en-IT" sz="2200" dirty="0">
              <a:solidFill>
                <a:schemeClr val="bg1"/>
              </a:solidFill>
              <a:latin typeface="+mj-lt"/>
            </a:endParaRPr>
          </a:p>
        </p:txBody>
      </p:sp>
      <p:sp>
        <p:nvSpPr>
          <p:cNvPr id="13" name="TextBox 12">
            <a:extLst>
              <a:ext uri="{FF2B5EF4-FFF2-40B4-BE49-F238E27FC236}">
                <a16:creationId xmlns:a16="http://schemas.microsoft.com/office/drawing/2014/main" id="{EE184273-48F5-AF4F-8FC6-784DD2642442}"/>
              </a:ext>
            </a:extLst>
          </p:cNvPr>
          <p:cNvSpPr txBox="1"/>
          <p:nvPr/>
        </p:nvSpPr>
        <p:spPr>
          <a:xfrm>
            <a:off x="1295401" y="2197761"/>
            <a:ext cx="5410199" cy="547650"/>
          </a:xfrm>
          <a:prstGeom prst="rect">
            <a:avLst/>
          </a:prstGeom>
          <a:noFill/>
        </p:spPr>
        <p:txBody>
          <a:bodyPr wrap="square" rtlCol="0">
            <a:spAutoFit/>
          </a:bodyPr>
          <a:lstStyle/>
          <a:p>
            <a:pPr>
              <a:lnSpc>
                <a:spcPct val="150000"/>
              </a:lnSpc>
            </a:pPr>
            <a:r>
              <a:rPr lang="en-GB" sz="2200" dirty="0">
                <a:solidFill>
                  <a:schemeClr val="bg1"/>
                </a:solidFill>
                <a:latin typeface="+mj-lt"/>
              </a:rPr>
              <a:t>1. Define a research territory</a:t>
            </a:r>
          </a:p>
        </p:txBody>
      </p:sp>
      <p:sp>
        <p:nvSpPr>
          <p:cNvPr id="6" name="TextBox 5">
            <a:extLst>
              <a:ext uri="{FF2B5EF4-FFF2-40B4-BE49-F238E27FC236}">
                <a16:creationId xmlns:a16="http://schemas.microsoft.com/office/drawing/2014/main" id="{58CD3EF9-4731-2541-95FE-0FFB016F31F4}"/>
              </a:ext>
            </a:extLst>
          </p:cNvPr>
          <p:cNvSpPr txBox="1"/>
          <p:nvPr/>
        </p:nvSpPr>
        <p:spPr>
          <a:xfrm>
            <a:off x="1295400" y="2897794"/>
            <a:ext cx="5410199" cy="547650"/>
          </a:xfrm>
          <a:prstGeom prst="rect">
            <a:avLst/>
          </a:prstGeom>
          <a:noFill/>
        </p:spPr>
        <p:txBody>
          <a:bodyPr wrap="square" rtlCol="0">
            <a:spAutoFit/>
          </a:bodyPr>
          <a:lstStyle/>
          <a:p>
            <a:pPr>
              <a:lnSpc>
                <a:spcPct val="150000"/>
              </a:lnSpc>
            </a:pPr>
            <a:r>
              <a:rPr lang="en-GB" sz="2200" dirty="0">
                <a:solidFill>
                  <a:schemeClr val="bg1"/>
                </a:solidFill>
                <a:latin typeface="+mj-lt"/>
              </a:rPr>
              <a:t>2. Establish a niche within the territory</a:t>
            </a:r>
          </a:p>
        </p:txBody>
      </p:sp>
      <p:sp>
        <p:nvSpPr>
          <p:cNvPr id="9" name="TextBox 8">
            <a:extLst>
              <a:ext uri="{FF2B5EF4-FFF2-40B4-BE49-F238E27FC236}">
                <a16:creationId xmlns:a16="http://schemas.microsoft.com/office/drawing/2014/main" id="{C811DF29-D8F0-8F46-B8BA-5D6A339CA3C0}"/>
              </a:ext>
            </a:extLst>
          </p:cNvPr>
          <p:cNvSpPr txBox="1"/>
          <p:nvPr/>
        </p:nvSpPr>
        <p:spPr>
          <a:xfrm>
            <a:off x="2087822" y="3613335"/>
            <a:ext cx="9567192" cy="2578976"/>
          </a:xfrm>
          <a:prstGeom prst="rect">
            <a:avLst/>
          </a:prstGeom>
          <a:noFill/>
        </p:spPr>
        <p:txBody>
          <a:bodyPr wrap="square" rtlCol="0">
            <a:spAutoFit/>
          </a:bodyPr>
          <a:lstStyle/>
          <a:p>
            <a:pPr marL="457200" indent="-457200">
              <a:lnSpc>
                <a:spcPct val="150000"/>
              </a:lnSpc>
              <a:buAutoNum type="alphaLcPeriod"/>
            </a:pPr>
            <a:r>
              <a:rPr lang="en-GB" sz="2200" dirty="0">
                <a:solidFill>
                  <a:schemeClr val="bg1"/>
                </a:solidFill>
                <a:latin typeface="+mj-lt"/>
              </a:rPr>
              <a:t>pointing out a gap in our knowledge of some topic</a:t>
            </a:r>
          </a:p>
          <a:p>
            <a:pPr marL="457200" indent="-457200">
              <a:lnSpc>
                <a:spcPct val="150000"/>
              </a:lnSpc>
              <a:buAutoNum type="alphaLcPeriod"/>
            </a:pPr>
            <a:r>
              <a:rPr lang="en-GB" sz="2200" dirty="0">
                <a:solidFill>
                  <a:schemeClr val="bg1"/>
                </a:solidFill>
                <a:latin typeface="+mj-lt"/>
              </a:rPr>
              <a:t>noting an apparent contradiction in the literature or a published claim that’s vulnerable to new information</a:t>
            </a:r>
          </a:p>
          <a:p>
            <a:pPr marL="457200" indent="-457200">
              <a:lnSpc>
                <a:spcPct val="150000"/>
              </a:lnSpc>
              <a:buAutoNum type="alphaLcPeriod"/>
            </a:pPr>
            <a:r>
              <a:rPr lang="en-GB" sz="2200" dirty="0">
                <a:solidFill>
                  <a:schemeClr val="bg1"/>
                </a:solidFill>
                <a:latin typeface="+mj-lt"/>
              </a:rPr>
              <a:t>identifying rival theoretical models that can be distinguished by new data</a:t>
            </a:r>
          </a:p>
          <a:p>
            <a:pPr marL="457200" indent="-457200">
              <a:lnSpc>
                <a:spcPct val="150000"/>
              </a:lnSpc>
              <a:buAutoNum type="alphaLcPeriod"/>
            </a:pPr>
            <a:r>
              <a:rPr lang="en-GB" sz="2200" dirty="0">
                <a:solidFill>
                  <a:schemeClr val="bg1"/>
                </a:solidFill>
                <a:latin typeface="+mj-lt"/>
              </a:rPr>
              <a:t>suggesting an entirely novel way of thinking about a research area</a:t>
            </a:r>
          </a:p>
        </p:txBody>
      </p:sp>
      <p:sp>
        <p:nvSpPr>
          <p:cNvPr id="3" name="Slide Number Placeholder 4">
            <a:extLst>
              <a:ext uri="{FF2B5EF4-FFF2-40B4-BE49-F238E27FC236}">
                <a16:creationId xmlns:a16="http://schemas.microsoft.com/office/drawing/2014/main" id="{6DAC2F77-7C0D-5ACF-91FC-00266FDC1A4B}"/>
              </a:ext>
            </a:extLst>
          </p:cNvPr>
          <p:cNvSpPr>
            <a:spLocks noGrp="1"/>
          </p:cNvSpPr>
          <p:nvPr>
            <p:ph type="sldNum" sz="quarter" idx="12"/>
          </p:nvPr>
        </p:nvSpPr>
        <p:spPr>
          <a:xfrm>
            <a:off x="9682163" y="6289674"/>
            <a:ext cx="2133600" cy="365125"/>
          </a:xfrm>
        </p:spPr>
        <p:txBody>
          <a:bodyPr/>
          <a:lstStyle/>
          <a:p>
            <a:fld id="{475851F4-AA50-8247-9519-9946A9DEC1E3}" type="slidenum">
              <a:rPr lang="en-US" smtClean="0">
                <a:solidFill>
                  <a:schemeClr val="bg1"/>
                </a:solidFill>
                <a:latin typeface="Chalkduster" panose="03050602040202020205" pitchFamily="66" charset="77"/>
              </a:rPr>
              <a:pPr/>
              <a:t>2</a:t>
            </a:fld>
            <a:endParaRPr lang="en-US" dirty="0">
              <a:solidFill>
                <a:schemeClr val="bg1"/>
              </a:solidFill>
              <a:latin typeface="Chalkduster" panose="03050602040202020205" pitchFamily="66" charset="77"/>
            </a:endParaRPr>
          </a:p>
        </p:txBody>
      </p:sp>
    </p:spTree>
    <p:extLst>
      <p:ext uri="{BB962C8B-B14F-4D97-AF65-F5344CB8AC3E}">
        <p14:creationId xmlns:p14="http://schemas.microsoft.com/office/powerpoint/2010/main" val="495379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 calcmode="lin" valueType="num">
                                      <p:cBhvr>
                                        <p:cTn id="9" dur="10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10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10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900" decel="100000" fill="hold"/>
                                        <p:tgtEl>
                                          <p:spTgt spid="4"/>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7" presetClass="entr" presetSubtype="10" fill="hold" nodeType="clickEffect">
                                  <p:stCondLst>
                                    <p:cond delay="0"/>
                                  </p:stCondLst>
                                  <p:childTnLst>
                                    <p:set>
                                      <p:cBhvr>
                                        <p:cTn id="23" dur="1" fill="hold">
                                          <p:stCondLst>
                                            <p:cond delay="0"/>
                                          </p:stCondLst>
                                        </p:cTn>
                                        <p:tgtEl>
                                          <p:spTgt spid="13">
                                            <p:txEl>
                                              <p:pRg st="0" end="0"/>
                                            </p:txEl>
                                          </p:spTgt>
                                        </p:tgtEl>
                                        <p:attrNameLst>
                                          <p:attrName>style.visibility</p:attrName>
                                        </p:attrNameLst>
                                      </p:cBhvr>
                                      <p:to>
                                        <p:strVal val="visible"/>
                                      </p:to>
                                    </p:set>
                                    <p:anim calcmode="lin" valueType="num">
                                      <p:cBhvr>
                                        <p:cTn id="24" dur="10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5" dur="1000" fill="hold"/>
                                        <p:tgtEl>
                                          <p:spTgt spid="1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17" presetClass="entr" presetSubtype="10" fill="hold" nodeType="clickEffect">
                                  <p:stCondLst>
                                    <p:cond delay="0"/>
                                  </p:stCondLst>
                                  <p:childTnLst>
                                    <p:set>
                                      <p:cBhvr>
                                        <p:cTn id="29" dur="1" fill="hold">
                                          <p:stCondLst>
                                            <p:cond delay="0"/>
                                          </p:stCondLst>
                                        </p:cTn>
                                        <p:tgtEl>
                                          <p:spTgt spid="6">
                                            <p:txEl>
                                              <p:pRg st="0" end="0"/>
                                            </p:txEl>
                                          </p:spTgt>
                                        </p:tgtEl>
                                        <p:attrNameLst>
                                          <p:attrName>style.visibility</p:attrName>
                                        </p:attrNameLst>
                                      </p:cBhvr>
                                      <p:to>
                                        <p:strVal val="visible"/>
                                      </p:to>
                                    </p:set>
                                    <p:anim calcmode="lin" valueType="num">
                                      <p:cBhvr>
                                        <p:cTn id="30" dur="1000" fill="hold"/>
                                        <p:tgtEl>
                                          <p:spTgt spid="6">
                                            <p:txEl>
                                              <p:pRg st="0" end="0"/>
                                            </p:txEl>
                                          </p:spTgt>
                                        </p:tgtEl>
                                        <p:attrNameLst>
                                          <p:attrName>ppt_w</p:attrName>
                                        </p:attrNameLst>
                                      </p:cBhvr>
                                      <p:tavLst>
                                        <p:tav tm="0">
                                          <p:val>
                                            <p:fltVal val="0"/>
                                          </p:val>
                                        </p:tav>
                                        <p:tav tm="100000">
                                          <p:val>
                                            <p:strVal val="#ppt_w"/>
                                          </p:val>
                                        </p:tav>
                                      </p:tavLst>
                                    </p:anim>
                                    <p:anim calcmode="lin" valueType="num">
                                      <p:cBhvr>
                                        <p:cTn id="31" dur="1000" fill="hold"/>
                                        <p:tgtEl>
                                          <p:spTgt spid="6">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17" presetClass="entr" presetSubtype="10" fill="hold" nodeType="clickEffect">
                                  <p:stCondLst>
                                    <p:cond delay="0"/>
                                  </p:stCondLst>
                                  <p:childTnLst>
                                    <p:set>
                                      <p:cBhvr>
                                        <p:cTn id="35" dur="1" fill="hold">
                                          <p:stCondLst>
                                            <p:cond delay="0"/>
                                          </p:stCondLst>
                                        </p:cTn>
                                        <p:tgtEl>
                                          <p:spTgt spid="9">
                                            <p:txEl>
                                              <p:pRg st="0" end="0"/>
                                            </p:txEl>
                                          </p:spTgt>
                                        </p:tgtEl>
                                        <p:attrNameLst>
                                          <p:attrName>style.visibility</p:attrName>
                                        </p:attrNameLst>
                                      </p:cBhvr>
                                      <p:to>
                                        <p:strVal val="visible"/>
                                      </p:to>
                                    </p:set>
                                    <p:anim calcmode="lin" valueType="num">
                                      <p:cBhvr>
                                        <p:cTn id="36" dur="1000" fill="hold"/>
                                        <p:tgtEl>
                                          <p:spTgt spid="9">
                                            <p:txEl>
                                              <p:pRg st="0" end="0"/>
                                            </p:txEl>
                                          </p:spTgt>
                                        </p:tgtEl>
                                        <p:attrNameLst>
                                          <p:attrName>ppt_w</p:attrName>
                                        </p:attrNameLst>
                                      </p:cBhvr>
                                      <p:tavLst>
                                        <p:tav tm="0">
                                          <p:val>
                                            <p:fltVal val="0"/>
                                          </p:val>
                                        </p:tav>
                                        <p:tav tm="100000">
                                          <p:val>
                                            <p:strVal val="#ppt_w"/>
                                          </p:val>
                                        </p:tav>
                                      </p:tavLst>
                                    </p:anim>
                                    <p:anim calcmode="lin" valueType="num">
                                      <p:cBhvr>
                                        <p:cTn id="37" dur="1000" fill="hold"/>
                                        <p:tgtEl>
                                          <p:spTgt spid="9">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17" presetClass="entr" presetSubtype="10" fill="hold" nodeType="clickEffect">
                                  <p:stCondLst>
                                    <p:cond delay="0"/>
                                  </p:stCondLst>
                                  <p:childTnLst>
                                    <p:set>
                                      <p:cBhvr>
                                        <p:cTn id="41" dur="1" fill="hold">
                                          <p:stCondLst>
                                            <p:cond delay="0"/>
                                          </p:stCondLst>
                                        </p:cTn>
                                        <p:tgtEl>
                                          <p:spTgt spid="9">
                                            <p:txEl>
                                              <p:pRg st="1" end="1"/>
                                            </p:txEl>
                                          </p:spTgt>
                                        </p:tgtEl>
                                        <p:attrNameLst>
                                          <p:attrName>style.visibility</p:attrName>
                                        </p:attrNameLst>
                                      </p:cBhvr>
                                      <p:to>
                                        <p:strVal val="visible"/>
                                      </p:to>
                                    </p:set>
                                    <p:anim calcmode="lin" valueType="num">
                                      <p:cBhvr>
                                        <p:cTn id="42" dur="1000" fill="hold"/>
                                        <p:tgtEl>
                                          <p:spTgt spid="9">
                                            <p:txEl>
                                              <p:pRg st="1" end="1"/>
                                            </p:txEl>
                                          </p:spTgt>
                                        </p:tgtEl>
                                        <p:attrNameLst>
                                          <p:attrName>ppt_w</p:attrName>
                                        </p:attrNameLst>
                                      </p:cBhvr>
                                      <p:tavLst>
                                        <p:tav tm="0">
                                          <p:val>
                                            <p:fltVal val="0"/>
                                          </p:val>
                                        </p:tav>
                                        <p:tav tm="100000">
                                          <p:val>
                                            <p:strVal val="#ppt_w"/>
                                          </p:val>
                                        </p:tav>
                                      </p:tavLst>
                                    </p:anim>
                                    <p:anim calcmode="lin" valueType="num">
                                      <p:cBhvr>
                                        <p:cTn id="43" dur="1000" fill="hold"/>
                                        <p:tgtEl>
                                          <p:spTgt spid="9">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44" fill="hold">
                      <p:stCondLst>
                        <p:cond delay="indefinite"/>
                      </p:stCondLst>
                      <p:childTnLst>
                        <p:par>
                          <p:cTn id="45" fill="hold">
                            <p:stCondLst>
                              <p:cond delay="0"/>
                            </p:stCondLst>
                            <p:childTnLst>
                              <p:par>
                                <p:cTn id="46" presetID="17" presetClass="entr" presetSubtype="10" fill="hold" nodeType="clickEffect">
                                  <p:stCondLst>
                                    <p:cond delay="0"/>
                                  </p:stCondLst>
                                  <p:childTnLst>
                                    <p:set>
                                      <p:cBhvr>
                                        <p:cTn id="47" dur="1" fill="hold">
                                          <p:stCondLst>
                                            <p:cond delay="0"/>
                                          </p:stCondLst>
                                        </p:cTn>
                                        <p:tgtEl>
                                          <p:spTgt spid="9">
                                            <p:txEl>
                                              <p:pRg st="2" end="2"/>
                                            </p:txEl>
                                          </p:spTgt>
                                        </p:tgtEl>
                                        <p:attrNameLst>
                                          <p:attrName>style.visibility</p:attrName>
                                        </p:attrNameLst>
                                      </p:cBhvr>
                                      <p:to>
                                        <p:strVal val="visible"/>
                                      </p:to>
                                    </p:set>
                                    <p:anim calcmode="lin" valueType="num">
                                      <p:cBhvr>
                                        <p:cTn id="48" dur="1000" fill="hold"/>
                                        <p:tgtEl>
                                          <p:spTgt spid="9">
                                            <p:txEl>
                                              <p:pRg st="2" end="2"/>
                                            </p:txEl>
                                          </p:spTgt>
                                        </p:tgtEl>
                                        <p:attrNameLst>
                                          <p:attrName>ppt_w</p:attrName>
                                        </p:attrNameLst>
                                      </p:cBhvr>
                                      <p:tavLst>
                                        <p:tav tm="0">
                                          <p:val>
                                            <p:fltVal val="0"/>
                                          </p:val>
                                        </p:tav>
                                        <p:tav tm="100000">
                                          <p:val>
                                            <p:strVal val="#ppt_w"/>
                                          </p:val>
                                        </p:tav>
                                      </p:tavLst>
                                    </p:anim>
                                    <p:anim calcmode="lin" valueType="num">
                                      <p:cBhvr>
                                        <p:cTn id="49" dur="1000" fill="hold"/>
                                        <p:tgtEl>
                                          <p:spTgt spid="9">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50" fill="hold">
                      <p:stCondLst>
                        <p:cond delay="indefinite"/>
                      </p:stCondLst>
                      <p:childTnLst>
                        <p:par>
                          <p:cTn id="51" fill="hold">
                            <p:stCondLst>
                              <p:cond delay="0"/>
                            </p:stCondLst>
                            <p:childTnLst>
                              <p:par>
                                <p:cTn id="52" presetID="17" presetClass="entr" presetSubtype="10" fill="hold" nodeType="clickEffect">
                                  <p:stCondLst>
                                    <p:cond delay="0"/>
                                  </p:stCondLst>
                                  <p:childTnLst>
                                    <p:set>
                                      <p:cBhvr>
                                        <p:cTn id="53" dur="1" fill="hold">
                                          <p:stCondLst>
                                            <p:cond delay="0"/>
                                          </p:stCondLst>
                                        </p:cTn>
                                        <p:tgtEl>
                                          <p:spTgt spid="9">
                                            <p:txEl>
                                              <p:pRg st="3" end="3"/>
                                            </p:txEl>
                                          </p:spTgt>
                                        </p:tgtEl>
                                        <p:attrNameLst>
                                          <p:attrName>style.visibility</p:attrName>
                                        </p:attrNameLst>
                                      </p:cBhvr>
                                      <p:to>
                                        <p:strVal val="visible"/>
                                      </p:to>
                                    </p:set>
                                    <p:anim calcmode="lin" valueType="num">
                                      <p:cBhvr>
                                        <p:cTn id="54" dur="1000" fill="hold"/>
                                        <p:tgtEl>
                                          <p:spTgt spid="9">
                                            <p:txEl>
                                              <p:pRg st="3" end="3"/>
                                            </p:txEl>
                                          </p:spTgt>
                                        </p:tgtEl>
                                        <p:attrNameLst>
                                          <p:attrName>ppt_w</p:attrName>
                                        </p:attrNameLst>
                                      </p:cBhvr>
                                      <p:tavLst>
                                        <p:tav tm="0">
                                          <p:val>
                                            <p:fltVal val="0"/>
                                          </p:val>
                                        </p:tav>
                                        <p:tav tm="100000">
                                          <p:val>
                                            <p:strVal val="#ppt_w"/>
                                          </p:val>
                                        </p:tav>
                                      </p:tavLst>
                                    </p:anim>
                                    <p:anim calcmode="lin" valueType="num">
                                      <p:cBhvr>
                                        <p:cTn id="55" dur="1000" fill="hold"/>
                                        <p:tgtEl>
                                          <p:spTgt spid="9">
                                            <p:txEl>
                                              <p:pRg st="3" end="3"/>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1CA07933-F65D-424A-BD64-5D41CC71882E}"/>
              </a:ext>
            </a:extLst>
          </p:cNvPr>
          <p:cNvSpPr txBox="1"/>
          <p:nvPr/>
        </p:nvSpPr>
        <p:spPr>
          <a:xfrm>
            <a:off x="1295401" y="1206154"/>
            <a:ext cx="3230880" cy="547650"/>
          </a:xfrm>
          <a:prstGeom prst="rect">
            <a:avLst/>
          </a:prstGeom>
          <a:noFill/>
        </p:spPr>
        <p:txBody>
          <a:bodyPr wrap="square" rtlCol="0">
            <a:spAutoFit/>
          </a:bodyPr>
          <a:lstStyle/>
          <a:p>
            <a:pPr>
              <a:lnSpc>
                <a:spcPct val="150000"/>
              </a:lnSpc>
            </a:pPr>
            <a:r>
              <a:rPr lang="en-GB" sz="2200" dirty="0">
                <a:solidFill>
                  <a:schemeClr val="bg1"/>
                </a:solidFill>
                <a:latin typeface="+mj-lt"/>
              </a:rPr>
              <a:t>3. Occupy the niche</a:t>
            </a:r>
          </a:p>
        </p:txBody>
      </p:sp>
      <p:sp>
        <p:nvSpPr>
          <p:cNvPr id="10" name="TextBox 9">
            <a:extLst>
              <a:ext uri="{FF2B5EF4-FFF2-40B4-BE49-F238E27FC236}">
                <a16:creationId xmlns:a16="http://schemas.microsoft.com/office/drawing/2014/main" id="{F2E89C91-07BB-E440-AB43-F6A1C14DBACB}"/>
              </a:ext>
            </a:extLst>
          </p:cNvPr>
          <p:cNvSpPr txBox="1"/>
          <p:nvPr/>
        </p:nvSpPr>
        <p:spPr>
          <a:xfrm>
            <a:off x="1767782" y="1921444"/>
            <a:ext cx="9567192" cy="2071144"/>
          </a:xfrm>
          <a:prstGeom prst="rect">
            <a:avLst/>
          </a:prstGeom>
          <a:noFill/>
        </p:spPr>
        <p:txBody>
          <a:bodyPr wrap="square" rtlCol="0">
            <a:spAutoFit/>
          </a:bodyPr>
          <a:lstStyle/>
          <a:p>
            <a:pPr marL="457200" indent="-457200">
              <a:lnSpc>
                <a:spcPct val="150000"/>
              </a:lnSpc>
              <a:buAutoNum type="alphaLcPeriod"/>
            </a:pPr>
            <a:r>
              <a:rPr lang="en-GB" sz="2200" dirty="0">
                <a:solidFill>
                  <a:schemeClr val="bg1"/>
                </a:solidFill>
                <a:latin typeface="+mj-lt"/>
              </a:rPr>
              <a:t>your basic approach (the kind of experiments, observations, and/or the theory you executed)</a:t>
            </a:r>
          </a:p>
          <a:p>
            <a:pPr marL="457200" indent="-457200">
              <a:lnSpc>
                <a:spcPct val="150000"/>
              </a:lnSpc>
              <a:buAutoNum type="alphaLcPeriod"/>
            </a:pPr>
            <a:r>
              <a:rPr lang="en-GB" sz="2200" dirty="0">
                <a:solidFill>
                  <a:schemeClr val="bg1"/>
                </a:solidFill>
                <a:latin typeface="+mj-lt"/>
              </a:rPr>
              <a:t>The general form of your data</a:t>
            </a:r>
          </a:p>
          <a:p>
            <a:pPr marL="457200" indent="-457200">
              <a:lnSpc>
                <a:spcPct val="150000"/>
              </a:lnSpc>
              <a:buAutoNum type="alphaLcPeriod"/>
            </a:pPr>
            <a:r>
              <a:rPr lang="en-GB" sz="2200" dirty="0">
                <a:solidFill>
                  <a:schemeClr val="bg1"/>
                </a:solidFill>
                <a:latin typeface="+mj-lt"/>
              </a:rPr>
              <a:t>How analysis of those data can answer your central research question</a:t>
            </a:r>
          </a:p>
        </p:txBody>
      </p:sp>
      <p:sp>
        <p:nvSpPr>
          <p:cNvPr id="2" name="Slide Number Placeholder 4">
            <a:extLst>
              <a:ext uri="{FF2B5EF4-FFF2-40B4-BE49-F238E27FC236}">
                <a16:creationId xmlns:a16="http://schemas.microsoft.com/office/drawing/2014/main" id="{84D66CD1-933D-A071-7541-C82C44B737A4}"/>
              </a:ext>
            </a:extLst>
          </p:cNvPr>
          <p:cNvSpPr>
            <a:spLocks noGrp="1"/>
          </p:cNvSpPr>
          <p:nvPr>
            <p:ph type="sldNum" sz="quarter" idx="12"/>
          </p:nvPr>
        </p:nvSpPr>
        <p:spPr>
          <a:xfrm>
            <a:off x="9682163" y="6289674"/>
            <a:ext cx="2133600" cy="365125"/>
          </a:xfrm>
        </p:spPr>
        <p:txBody>
          <a:bodyPr/>
          <a:lstStyle/>
          <a:p>
            <a:fld id="{475851F4-AA50-8247-9519-9946A9DEC1E3}" type="slidenum">
              <a:rPr lang="en-US" smtClean="0">
                <a:solidFill>
                  <a:schemeClr val="bg1"/>
                </a:solidFill>
                <a:latin typeface="Chalkduster" panose="03050602040202020205" pitchFamily="66" charset="77"/>
              </a:rPr>
              <a:pPr/>
              <a:t>3</a:t>
            </a:fld>
            <a:endParaRPr lang="en-US" dirty="0">
              <a:solidFill>
                <a:schemeClr val="bg1"/>
              </a:solidFill>
              <a:latin typeface="Chalkduster" panose="03050602040202020205" pitchFamily="66" charset="77"/>
            </a:endParaRPr>
          </a:p>
        </p:txBody>
      </p:sp>
    </p:spTree>
    <p:extLst>
      <p:ext uri="{BB962C8B-B14F-4D97-AF65-F5344CB8AC3E}">
        <p14:creationId xmlns:p14="http://schemas.microsoft.com/office/powerpoint/2010/main" val="756083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p:cTn id="7" dur="1000" fill="hold"/>
                                        <p:tgtEl>
                                          <p:spTgt spid="9">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9">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nodeType="click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 calcmode="lin" valueType="num">
                                      <p:cBhvr>
                                        <p:cTn id="13" dur="1000" fill="hold"/>
                                        <p:tgtEl>
                                          <p:spTgt spid="10">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10">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nodeType="clickEffect">
                                  <p:stCondLst>
                                    <p:cond delay="0"/>
                                  </p:stCondLst>
                                  <p:childTnLst>
                                    <p:set>
                                      <p:cBhvr>
                                        <p:cTn id="18" dur="1" fill="hold">
                                          <p:stCondLst>
                                            <p:cond delay="0"/>
                                          </p:stCondLst>
                                        </p:cTn>
                                        <p:tgtEl>
                                          <p:spTgt spid="10">
                                            <p:txEl>
                                              <p:pRg st="1" end="1"/>
                                            </p:txEl>
                                          </p:spTgt>
                                        </p:tgtEl>
                                        <p:attrNameLst>
                                          <p:attrName>style.visibility</p:attrName>
                                        </p:attrNameLst>
                                      </p:cBhvr>
                                      <p:to>
                                        <p:strVal val="visible"/>
                                      </p:to>
                                    </p:set>
                                    <p:anim calcmode="lin" valueType="num">
                                      <p:cBhvr>
                                        <p:cTn id="19" dur="1000" fill="hold"/>
                                        <p:tgtEl>
                                          <p:spTgt spid="10">
                                            <p:txEl>
                                              <p:pRg st="1" end="1"/>
                                            </p:txEl>
                                          </p:spTgt>
                                        </p:tgtEl>
                                        <p:attrNameLst>
                                          <p:attrName>ppt_w</p:attrName>
                                        </p:attrNameLst>
                                      </p:cBhvr>
                                      <p:tavLst>
                                        <p:tav tm="0">
                                          <p:val>
                                            <p:fltVal val="0"/>
                                          </p:val>
                                        </p:tav>
                                        <p:tav tm="100000">
                                          <p:val>
                                            <p:strVal val="#ppt_w"/>
                                          </p:val>
                                        </p:tav>
                                      </p:tavLst>
                                    </p:anim>
                                    <p:anim calcmode="lin" valueType="num">
                                      <p:cBhvr>
                                        <p:cTn id="20" dur="1000" fill="hold"/>
                                        <p:tgtEl>
                                          <p:spTgt spid="10">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17" presetClass="entr" presetSubtype="10" fill="hold" nodeType="clickEffect">
                                  <p:stCondLst>
                                    <p:cond delay="0"/>
                                  </p:stCondLst>
                                  <p:childTnLst>
                                    <p:set>
                                      <p:cBhvr>
                                        <p:cTn id="24" dur="1" fill="hold">
                                          <p:stCondLst>
                                            <p:cond delay="0"/>
                                          </p:stCondLst>
                                        </p:cTn>
                                        <p:tgtEl>
                                          <p:spTgt spid="10">
                                            <p:txEl>
                                              <p:pRg st="2" end="2"/>
                                            </p:txEl>
                                          </p:spTgt>
                                        </p:tgtEl>
                                        <p:attrNameLst>
                                          <p:attrName>style.visibility</p:attrName>
                                        </p:attrNameLst>
                                      </p:cBhvr>
                                      <p:to>
                                        <p:strVal val="visible"/>
                                      </p:to>
                                    </p:set>
                                    <p:anim calcmode="lin" valueType="num">
                                      <p:cBhvr>
                                        <p:cTn id="25" dur="1000" fill="hold"/>
                                        <p:tgtEl>
                                          <p:spTgt spid="10">
                                            <p:txEl>
                                              <p:pRg st="2" end="2"/>
                                            </p:txEl>
                                          </p:spTgt>
                                        </p:tgtEl>
                                        <p:attrNameLst>
                                          <p:attrName>ppt_w</p:attrName>
                                        </p:attrNameLst>
                                      </p:cBhvr>
                                      <p:tavLst>
                                        <p:tav tm="0">
                                          <p:val>
                                            <p:fltVal val="0"/>
                                          </p:val>
                                        </p:tav>
                                        <p:tav tm="100000">
                                          <p:val>
                                            <p:strVal val="#ppt_w"/>
                                          </p:val>
                                        </p:tav>
                                      </p:tavLst>
                                    </p:anim>
                                    <p:anim calcmode="lin" valueType="num">
                                      <p:cBhvr>
                                        <p:cTn id="26" dur="1000" fill="hold"/>
                                        <p:tgtEl>
                                          <p:spTgt spid="10">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C652-0824-4841-A257-C0F50783127D}"/>
              </a:ext>
            </a:extLst>
          </p:cNvPr>
          <p:cNvSpPr>
            <a:spLocks noGrp="1"/>
          </p:cNvSpPr>
          <p:nvPr>
            <p:ph type="ctrTitle"/>
          </p:nvPr>
        </p:nvSpPr>
        <p:spPr>
          <a:xfrm>
            <a:off x="371475" y="172698"/>
            <a:ext cx="11451179" cy="1023938"/>
          </a:xfrm>
        </p:spPr>
        <p:txBody>
          <a:bodyPr>
            <a:normAutofit/>
          </a:bodyPr>
          <a:lstStyle/>
          <a:p>
            <a:r>
              <a:rPr lang="en-GB" dirty="0">
                <a:solidFill>
                  <a:schemeClr val="bg1">
                    <a:lumMod val="95000"/>
                  </a:schemeClr>
                </a:solidFill>
                <a:latin typeface="Chalkduster" panose="03050602040202020205" pitchFamily="66" charset="77"/>
              </a:rPr>
              <a:t>How to start?</a:t>
            </a:r>
            <a:endParaRPr lang="en-IT" dirty="0">
              <a:solidFill>
                <a:schemeClr val="bg1">
                  <a:lumMod val="95000"/>
                </a:schemeClr>
              </a:solidFill>
              <a:latin typeface="Chalkduster" panose="03050602040202020205" pitchFamily="66" charset="77"/>
            </a:endParaRPr>
          </a:p>
        </p:txBody>
      </p:sp>
      <p:pic>
        <p:nvPicPr>
          <p:cNvPr id="7" name="Picture 6">
            <a:extLst>
              <a:ext uri="{FF2B5EF4-FFF2-40B4-BE49-F238E27FC236}">
                <a16:creationId xmlns:a16="http://schemas.microsoft.com/office/drawing/2014/main" id="{9F0A0020-5EDF-9140-8558-70CC77F5F1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4355" y="1305000"/>
            <a:ext cx="4316214" cy="4248000"/>
          </a:xfrm>
          <a:prstGeom prst="rect">
            <a:avLst/>
          </a:prstGeom>
        </p:spPr>
      </p:pic>
      <p:sp>
        <p:nvSpPr>
          <p:cNvPr id="8" name="TextBox 7">
            <a:extLst>
              <a:ext uri="{FF2B5EF4-FFF2-40B4-BE49-F238E27FC236}">
                <a16:creationId xmlns:a16="http://schemas.microsoft.com/office/drawing/2014/main" id="{B0BEFD27-31EE-F947-86AD-810D161E6CEF}"/>
              </a:ext>
            </a:extLst>
          </p:cNvPr>
          <p:cNvSpPr txBox="1"/>
          <p:nvPr/>
        </p:nvSpPr>
        <p:spPr>
          <a:xfrm>
            <a:off x="6477000" y="1305000"/>
            <a:ext cx="4770119" cy="1055482"/>
          </a:xfrm>
          <a:prstGeom prst="rect">
            <a:avLst/>
          </a:prstGeom>
          <a:noFill/>
        </p:spPr>
        <p:txBody>
          <a:bodyPr wrap="square" rtlCol="0">
            <a:spAutoFit/>
          </a:bodyPr>
          <a:lstStyle/>
          <a:p>
            <a:pPr>
              <a:lnSpc>
                <a:spcPct val="150000"/>
              </a:lnSpc>
            </a:pPr>
            <a:r>
              <a:rPr lang="en-GB" sz="2200" dirty="0">
                <a:solidFill>
                  <a:schemeClr val="bg1"/>
                </a:solidFill>
                <a:latin typeface="+mj-lt"/>
              </a:rPr>
              <a:t>“A bad beginning makes a bad ending”</a:t>
            </a:r>
          </a:p>
          <a:p>
            <a:pPr>
              <a:lnSpc>
                <a:spcPct val="150000"/>
              </a:lnSpc>
            </a:pPr>
            <a:r>
              <a:rPr lang="en-GB" sz="2200" dirty="0">
                <a:solidFill>
                  <a:schemeClr val="bg1"/>
                </a:solidFill>
                <a:latin typeface="+mj-lt"/>
              </a:rPr>
              <a:t>[Euripides]</a:t>
            </a:r>
          </a:p>
        </p:txBody>
      </p:sp>
      <p:pic>
        <p:nvPicPr>
          <p:cNvPr id="5" name="Picture 4">
            <a:extLst>
              <a:ext uri="{FF2B5EF4-FFF2-40B4-BE49-F238E27FC236}">
                <a16:creationId xmlns:a16="http://schemas.microsoft.com/office/drawing/2014/main" id="{D04C128A-27CF-B449-8525-A793BB322B34}"/>
              </a:ext>
            </a:extLst>
          </p:cNvPr>
          <p:cNvPicPr>
            <a:picLocks noChangeAspect="1"/>
          </p:cNvPicPr>
          <p:nvPr/>
        </p:nvPicPr>
        <p:blipFill>
          <a:blip r:embed="rId4"/>
          <a:stretch>
            <a:fillRect/>
          </a:stretch>
        </p:blipFill>
        <p:spPr>
          <a:xfrm>
            <a:off x="8010389" y="2022114"/>
            <a:ext cx="2738574" cy="3103717"/>
          </a:xfrm>
          <a:prstGeom prst="rect">
            <a:avLst/>
          </a:prstGeom>
        </p:spPr>
      </p:pic>
      <p:sp>
        <p:nvSpPr>
          <p:cNvPr id="3" name="Slide Number Placeholder 4">
            <a:extLst>
              <a:ext uri="{FF2B5EF4-FFF2-40B4-BE49-F238E27FC236}">
                <a16:creationId xmlns:a16="http://schemas.microsoft.com/office/drawing/2014/main" id="{43EAF82D-A4A3-8039-11EC-0FEF4E331C2B}"/>
              </a:ext>
            </a:extLst>
          </p:cNvPr>
          <p:cNvSpPr>
            <a:spLocks noGrp="1"/>
          </p:cNvSpPr>
          <p:nvPr>
            <p:ph type="sldNum" sz="quarter" idx="12"/>
          </p:nvPr>
        </p:nvSpPr>
        <p:spPr>
          <a:xfrm>
            <a:off x="9682163" y="6289674"/>
            <a:ext cx="2133600" cy="365125"/>
          </a:xfrm>
        </p:spPr>
        <p:txBody>
          <a:bodyPr/>
          <a:lstStyle/>
          <a:p>
            <a:fld id="{475851F4-AA50-8247-9519-9946A9DEC1E3}" type="slidenum">
              <a:rPr lang="en-US" smtClean="0">
                <a:solidFill>
                  <a:schemeClr val="bg1"/>
                </a:solidFill>
                <a:latin typeface="Chalkduster" panose="03050602040202020205" pitchFamily="66" charset="77"/>
              </a:rPr>
              <a:pPr/>
              <a:t>4</a:t>
            </a:fld>
            <a:endParaRPr lang="en-US" dirty="0">
              <a:solidFill>
                <a:schemeClr val="bg1"/>
              </a:solidFill>
              <a:latin typeface="Chalkduster" panose="03050602040202020205" pitchFamily="66" charset="77"/>
            </a:endParaRPr>
          </a:p>
        </p:txBody>
      </p:sp>
    </p:spTree>
    <p:extLst>
      <p:ext uri="{BB962C8B-B14F-4D97-AF65-F5344CB8AC3E}">
        <p14:creationId xmlns:p14="http://schemas.microsoft.com/office/powerpoint/2010/main" val="1291824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 calcmode="lin" valueType="num">
                                      <p:cBhvr>
                                        <p:cTn id="9" dur="10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10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10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10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randombar(horizontal)">
                                      <p:cBhvr>
                                        <p:cTn id="21" dur="1000"/>
                                        <p:tgtEl>
                                          <p:spTgt spid="5"/>
                                        </p:tgtEl>
                                      </p:cBhvr>
                                    </p:animEffect>
                                  </p:childTnLst>
                                </p:cTn>
                              </p:par>
                            </p:childTnLst>
                          </p:cTn>
                        </p:par>
                        <p:par>
                          <p:cTn id="22" fill="hold">
                            <p:stCondLst>
                              <p:cond delay="1000"/>
                            </p:stCondLst>
                            <p:childTnLst>
                              <p:par>
                                <p:cTn id="23" presetID="17" presetClass="entr" presetSubtype="10" fill="hold" nodeType="afterEffect">
                                  <p:stCondLst>
                                    <p:cond delay="0"/>
                                  </p:stCondLst>
                                  <p:childTnLst>
                                    <p:set>
                                      <p:cBhvr>
                                        <p:cTn id="24" dur="1" fill="hold">
                                          <p:stCondLst>
                                            <p:cond delay="0"/>
                                          </p:stCondLst>
                                        </p:cTn>
                                        <p:tgtEl>
                                          <p:spTgt spid="8">
                                            <p:txEl>
                                              <p:pRg st="0" end="0"/>
                                            </p:txEl>
                                          </p:spTgt>
                                        </p:tgtEl>
                                        <p:attrNameLst>
                                          <p:attrName>style.visibility</p:attrName>
                                        </p:attrNameLst>
                                      </p:cBhvr>
                                      <p:to>
                                        <p:strVal val="visible"/>
                                      </p:to>
                                    </p:set>
                                    <p:anim calcmode="lin" valueType="num">
                                      <p:cBhvr>
                                        <p:cTn id="25" dur="1000" fill="hold"/>
                                        <p:tgtEl>
                                          <p:spTgt spid="8">
                                            <p:txEl>
                                              <p:pRg st="0" end="0"/>
                                            </p:txEl>
                                          </p:spTgt>
                                        </p:tgtEl>
                                        <p:attrNameLst>
                                          <p:attrName>ppt_w</p:attrName>
                                        </p:attrNameLst>
                                      </p:cBhvr>
                                      <p:tavLst>
                                        <p:tav tm="0">
                                          <p:val>
                                            <p:fltVal val="0"/>
                                          </p:val>
                                        </p:tav>
                                        <p:tav tm="100000">
                                          <p:val>
                                            <p:strVal val="#ppt_w"/>
                                          </p:val>
                                        </p:tav>
                                      </p:tavLst>
                                    </p:anim>
                                    <p:anim calcmode="lin" valueType="num">
                                      <p:cBhvr>
                                        <p:cTn id="26" dur="1000" fill="hold"/>
                                        <p:tgtEl>
                                          <p:spTgt spid="8">
                                            <p:txEl>
                                              <p:pRg st="0" end="0"/>
                                            </p:txEl>
                                          </p:spTgt>
                                        </p:tgtEl>
                                        <p:attrNameLst>
                                          <p:attrName>ppt_h</p:attrName>
                                        </p:attrNameLst>
                                      </p:cBhvr>
                                      <p:tavLst>
                                        <p:tav tm="0">
                                          <p:val>
                                            <p:strVal val="#ppt_h"/>
                                          </p:val>
                                        </p:tav>
                                        <p:tav tm="100000">
                                          <p:val>
                                            <p:strVal val="#ppt_h"/>
                                          </p:val>
                                        </p:tav>
                                      </p:tavLst>
                                    </p:anim>
                                  </p:childTnLst>
                                </p:cTn>
                              </p:par>
                            </p:childTnLst>
                          </p:cTn>
                        </p:par>
                        <p:par>
                          <p:cTn id="27" fill="hold">
                            <p:stCondLst>
                              <p:cond delay="2000"/>
                            </p:stCondLst>
                            <p:childTnLst>
                              <p:par>
                                <p:cTn id="28" presetID="17" presetClass="entr" presetSubtype="10" fill="hold" nodeType="afterEffect">
                                  <p:stCondLst>
                                    <p:cond delay="0"/>
                                  </p:stCondLst>
                                  <p:childTnLst>
                                    <p:set>
                                      <p:cBhvr>
                                        <p:cTn id="29" dur="1" fill="hold">
                                          <p:stCondLst>
                                            <p:cond delay="0"/>
                                          </p:stCondLst>
                                        </p:cTn>
                                        <p:tgtEl>
                                          <p:spTgt spid="8">
                                            <p:txEl>
                                              <p:pRg st="1" end="1"/>
                                            </p:txEl>
                                          </p:spTgt>
                                        </p:tgtEl>
                                        <p:attrNameLst>
                                          <p:attrName>style.visibility</p:attrName>
                                        </p:attrNameLst>
                                      </p:cBhvr>
                                      <p:to>
                                        <p:strVal val="visible"/>
                                      </p:to>
                                    </p:set>
                                    <p:anim calcmode="lin" valueType="num">
                                      <p:cBhvr>
                                        <p:cTn id="30" dur="1000" fill="hold"/>
                                        <p:tgtEl>
                                          <p:spTgt spid="8">
                                            <p:txEl>
                                              <p:pRg st="1" end="1"/>
                                            </p:txEl>
                                          </p:spTgt>
                                        </p:tgtEl>
                                        <p:attrNameLst>
                                          <p:attrName>ppt_w</p:attrName>
                                        </p:attrNameLst>
                                      </p:cBhvr>
                                      <p:tavLst>
                                        <p:tav tm="0">
                                          <p:val>
                                            <p:fltVal val="0"/>
                                          </p:val>
                                        </p:tav>
                                        <p:tav tm="100000">
                                          <p:val>
                                            <p:strVal val="#ppt_w"/>
                                          </p:val>
                                        </p:tav>
                                      </p:tavLst>
                                    </p:anim>
                                    <p:anim calcmode="lin" valueType="num">
                                      <p:cBhvr>
                                        <p:cTn id="31" dur="1000" fill="hold"/>
                                        <p:tgtEl>
                                          <p:spTgt spid="8">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C652-0824-4841-A257-C0F50783127D}"/>
              </a:ext>
            </a:extLst>
          </p:cNvPr>
          <p:cNvSpPr>
            <a:spLocks noGrp="1"/>
          </p:cNvSpPr>
          <p:nvPr>
            <p:ph type="ctrTitle"/>
          </p:nvPr>
        </p:nvSpPr>
        <p:spPr>
          <a:xfrm>
            <a:off x="371475" y="172698"/>
            <a:ext cx="11451179" cy="1023938"/>
          </a:xfrm>
        </p:spPr>
        <p:txBody>
          <a:bodyPr>
            <a:normAutofit/>
          </a:bodyPr>
          <a:lstStyle/>
          <a:p>
            <a:r>
              <a:rPr lang="en-GB" dirty="0">
                <a:solidFill>
                  <a:schemeClr val="bg1">
                    <a:lumMod val="95000"/>
                  </a:schemeClr>
                </a:solidFill>
                <a:latin typeface="Chalkduster" panose="03050602040202020205" pitchFamily="66" charset="77"/>
              </a:rPr>
              <a:t>a couple of examples:</a:t>
            </a:r>
            <a:endParaRPr lang="en-IT" dirty="0">
              <a:solidFill>
                <a:schemeClr val="bg1">
                  <a:lumMod val="95000"/>
                </a:schemeClr>
              </a:solidFill>
              <a:latin typeface="Chalkduster" panose="03050602040202020205" pitchFamily="66" charset="77"/>
            </a:endParaRPr>
          </a:p>
        </p:txBody>
      </p:sp>
      <p:sp>
        <p:nvSpPr>
          <p:cNvPr id="4" name="TextBox 3">
            <a:extLst>
              <a:ext uri="{FF2B5EF4-FFF2-40B4-BE49-F238E27FC236}">
                <a16:creationId xmlns:a16="http://schemas.microsoft.com/office/drawing/2014/main" id="{A891DA5B-168A-AE4E-9BA0-DA8BF904C284}"/>
              </a:ext>
            </a:extLst>
          </p:cNvPr>
          <p:cNvSpPr txBox="1"/>
          <p:nvPr/>
        </p:nvSpPr>
        <p:spPr>
          <a:xfrm>
            <a:off x="643609" y="1650377"/>
            <a:ext cx="8668031" cy="430887"/>
          </a:xfrm>
          <a:prstGeom prst="rect">
            <a:avLst/>
          </a:prstGeom>
          <a:noFill/>
        </p:spPr>
        <p:txBody>
          <a:bodyPr wrap="square" rtlCol="0">
            <a:spAutoFit/>
          </a:bodyPr>
          <a:lstStyle/>
          <a:p>
            <a:r>
              <a:rPr lang="en-GB" sz="2200" dirty="0">
                <a:solidFill>
                  <a:schemeClr val="bg1"/>
                </a:solidFill>
                <a:latin typeface="+mj-lt"/>
              </a:rPr>
              <a:t>“Let G be an abelian group and H be a subgroup of G.”</a:t>
            </a:r>
            <a:endParaRPr lang="en-IT" sz="2200" dirty="0">
              <a:solidFill>
                <a:schemeClr val="bg1"/>
              </a:solidFill>
              <a:latin typeface="+mj-lt"/>
            </a:endParaRPr>
          </a:p>
        </p:txBody>
      </p:sp>
      <p:sp>
        <p:nvSpPr>
          <p:cNvPr id="13" name="TextBox 12">
            <a:extLst>
              <a:ext uri="{FF2B5EF4-FFF2-40B4-BE49-F238E27FC236}">
                <a16:creationId xmlns:a16="http://schemas.microsoft.com/office/drawing/2014/main" id="{EE184273-48F5-AF4F-8FC6-784DD2642442}"/>
              </a:ext>
            </a:extLst>
          </p:cNvPr>
          <p:cNvSpPr txBox="1"/>
          <p:nvPr/>
        </p:nvSpPr>
        <p:spPr>
          <a:xfrm>
            <a:off x="651230" y="3206685"/>
            <a:ext cx="10527253" cy="1056058"/>
          </a:xfrm>
          <a:prstGeom prst="rect">
            <a:avLst/>
          </a:prstGeom>
          <a:noFill/>
        </p:spPr>
        <p:txBody>
          <a:bodyPr wrap="square" rtlCol="0">
            <a:spAutoFit/>
          </a:bodyPr>
          <a:lstStyle/>
          <a:p>
            <a:pPr>
              <a:lnSpc>
                <a:spcPct val="150000"/>
              </a:lnSpc>
            </a:pPr>
            <a:r>
              <a:rPr lang="en-GB" sz="2200" dirty="0">
                <a:solidFill>
                  <a:schemeClr val="bg1"/>
                </a:solidFill>
                <a:latin typeface="+mj-lt"/>
              </a:rPr>
              <a:t>“Let F be the complex field C or the real field R, and let </a:t>
            </a:r>
            <a:r>
              <a:rPr lang="en-GB" sz="2200" dirty="0" err="1">
                <a:solidFill>
                  <a:schemeClr val="bg1"/>
                </a:solidFill>
                <a:latin typeface="+mj-lt"/>
              </a:rPr>
              <a:t>F</a:t>
            </a:r>
            <a:r>
              <a:rPr lang="en-GB" sz="2200" baseline="-25000" dirty="0" err="1">
                <a:solidFill>
                  <a:schemeClr val="bg1"/>
                </a:solidFill>
                <a:latin typeface="+mj-lt"/>
              </a:rPr>
              <a:t>mxn</a:t>
            </a:r>
            <a:r>
              <a:rPr lang="en-GB" sz="2200" dirty="0">
                <a:solidFill>
                  <a:schemeClr val="bg1"/>
                </a:solidFill>
                <a:latin typeface="+mj-lt"/>
              </a:rPr>
              <a:t> be the linear space of all m x n matrices over F. If A ∈ </a:t>
            </a:r>
            <a:r>
              <a:rPr lang="en-GB" sz="2200" dirty="0" err="1">
                <a:solidFill>
                  <a:schemeClr val="bg1"/>
                </a:solidFill>
                <a:latin typeface="+mj-lt"/>
              </a:rPr>
              <a:t>F</a:t>
            </a:r>
            <a:r>
              <a:rPr lang="en-GB" sz="2200" baseline="-25000" dirty="0" err="1">
                <a:solidFill>
                  <a:schemeClr val="bg1"/>
                </a:solidFill>
                <a:latin typeface="+mj-lt"/>
              </a:rPr>
              <a:t>mxn</a:t>
            </a:r>
            <a:r>
              <a:rPr lang="en-GB" sz="2200" dirty="0">
                <a:solidFill>
                  <a:schemeClr val="bg1"/>
                </a:solidFill>
                <a:latin typeface="+mj-lt"/>
              </a:rPr>
              <a:t> we use A* to denote the conjugate transpose of A.”</a:t>
            </a:r>
          </a:p>
        </p:txBody>
      </p:sp>
      <p:sp>
        <p:nvSpPr>
          <p:cNvPr id="6" name="TextBox 5">
            <a:extLst>
              <a:ext uri="{FF2B5EF4-FFF2-40B4-BE49-F238E27FC236}">
                <a16:creationId xmlns:a16="http://schemas.microsoft.com/office/drawing/2014/main" id="{58CD3EF9-4731-2541-95FE-0FFB016F31F4}"/>
              </a:ext>
            </a:extLst>
          </p:cNvPr>
          <p:cNvSpPr txBox="1"/>
          <p:nvPr/>
        </p:nvSpPr>
        <p:spPr>
          <a:xfrm>
            <a:off x="3383281" y="2432610"/>
            <a:ext cx="777240" cy="547650"/>
          </a:xfrm>
          <a:prstGeom prst="rect">
            <a:avLst/>
          </a:prstGeom>
          <a:noFill/>
        </p:spPr>
        <p:txBody>
          <a:bodyPr wrap="square" rtlCol="0">
            <a:spAutoFit/>
          </a:bodyPr>
          <a:lstStyle/>
          <a:p>
            <a:pPr>
              <a:lnSpc>
                <a:spcPct val="150000"/>
              </a:lnSpc>
            </a:pPr>
            <a:r>
              <a:rPr lang="en-GB" sz="2200" dirty="0">
                <a:solidFill>
                  <a:schemeClr val="accent2"/>
                </a:solidFill>
                <a:latin typeface="Chalkduster" panose="03050602040202020205" pitchFamily="66" charset="77"/>
              </a:rPr>
              <a:t>OR</a:t>
            </a:r>
          </a:p>
        </p:txBody>
      </p:sp>
      <p:sp>
        <p:nvSpPr>
          <p:cNvPr id="7" name="TextBox 6">
            <a:extLst>
              <a:ext uri="{FF2B5EF4-FFF2-40B4-BE49-F238E27FC236}">
                <a16:creationId xmlns:a16="http://schemas.microsoft.com/office/drawing/2014/main" id="{E1BE1E46-424C-944D-B2BC-C766C992305E}"/>
              </a:ext>
            </a:extLst>
          </p:cNvPr>
          <p:cNvSpPr txBox="1"/>
          <p:nvPr/>
        </p:nvSpPr>
        <p:spPr>
          <a:xfrm>
            <a:off x="5593080" y="5086198"/>
            <a:ext cx="4922519" cy="548996"/>
          </a:xfrm>
          <a:prstGeom prst="rect">
            <a:avLst/>
          </a:prstGeom>
          <a:noFill/>
        </p:spPr>
        <p:txBody>
          <a:bodyPr wrap="square" rtlCol="0">
            <a:spAutoFit/>
          </a:bodyPr>
          <a:lstStyle/>
          <a:p>
            <a:pPr>
              <a:lnSpc>
                <a:spcPct val="150000"/>
              </a:lnSpc>
            </a:pPr>
            <a:r>
              <a:rPr lang="en-GB" sz="2200" dirty="0">
                <a:solidFill>
                  <a:schemeClr val="accent2"/>
                </a:solidFill>
                <a:latin typeface="Chalkduster" panose="03050602040202020205" pitchFamily="66" charset="77"/>
              </a:rPr>
              <a:t>Always start with a bang!</a:t>
            </a:r>
          </a:p>
        </p:txBody>
      </p:sp>
      <p:sp>
        <p:nvSpPr>
          <p:cNvPr id="8" name="TextBox 7">
            <a:extLst>
              <a:ext uri="{FF2B5EF4-FFF2-40B4-BE49-F238E27FC236}">
                <a16:creationId xmlns:a16="http://schemas.microsoft.com/office/drawing/2014/main" id="{A8E14958-4DC3-434D-B18A-CDADECBDC2BE}"/>
              </a:ext>
            </a:extLst>
          </p:cNvPr>
          <p:cNvSpPr txBox="1"/>
          <p:nvPr/>
        </p:nvSpPr>
        <p:spPr>
          <a:xfrm>
            <a:off x="1676401" y="5086198"/>
            <a:ext cx="2225040" cy="548996"/>
          </a:xfrm>
          <a:prstGeom prst="rect">
            <a:avLst/>
          </a:prstGeom>
          <a:noFill/>
        </p:spPr>
        <p:txBody>
          <a:bodyPr wrap="square" rtlCol="0">
            <a:spAutoFit/>
          </a:bodyPr>
          <a:lstStyle/>
          <a:p>
            <a:pPr>
              <a:lnSpc>
                <a:spcPct val="150000"/>
              </a:lnSpc>
            </a:pPr>
            <a:r>
              <a:rPr lang="en-GB" sz="2200" dirty="0">
                <a:solidFill>
                  <a:schemeClr val="accent2"/>
                </a:solidFill>
                <a:latin typeface="Chalkduster" panose="03050602040202020205" pitchFamily="66" charset="77"/>
              </a:rPr>
              <a:t>Remember</a:t>
            </a:r>
          </a:p>
        </p:txBody>
      </p:sp>
      <p:sp>
        <p:nvSpPr>
          <p:cNvPr id="3" name="Slide Number Placeholder 4">
            <a:extLst>
              <a:ext uri="{FF2B5EF4-FFF2-40B4-BE49-F238E27FC236}">
                <a16:creationId xmlns:a16="http://schemas.microsoft.com/office/drawing/2014/main" id="{C3F799CA-85BD-FCA1-3146-3BD9BE1A6E56}"/>
              </a:ext>
            </a:extLst>
          </p:cNvPr>
          <p:cNvSpPr>
            <a:spLocks noGrp="1"/>
          </p:cNvSpPr>
          <p:nvPr>
            <p:ph type="sldNum" sz="quarter" idx="12"/>
          </p:nvPr>
        </p:nvSpPr>
        <p:spPr>
          <a:xfrm>
            <a:off x="9682163" y="6289674"/>
            <a:ext cx="2133600" cy="365125"/>
          </a:xfrm>
        </p:spPr>
        <p:txBody>
          <a:bodyPr/>
          <a:lstStyle/>
          <a:p>
            <a:fld id="{475851F4-AA50-8247-9519-9946A9DEC1E3}" type="slidenum">
              <a:rPr lang="en-US" smtClean="0">
                <a:solidFill>
                  <a:schemeClr val="bg1"/>
                </a:solidFill>
                <a:latin typeface="Chalkduster" panose="03050602040202020205" pitchFamily="66" charset="77"/>
              </a:rPr>
              <a:pPr/>
              <a:t>5</a:t>
            </a:fld>
            <a:endParaRPr lang="en-US" dirty="0">
              <a:solidFill>
                <a:schemeClr val="bg1"/>
              </a:solidFill>
              <a:latin typeface="Chalkduster" panose="03050602040202020205" pitchFamily="66" charset="77"/>
            </a:endParaRPr>
          </a:p>
        </p:txBody>
      </p:sp>
    </p:spTree>
    <p:extLst>
      <p:ext uri="{BB962C8B-B14F-4D97-AF65-F5344CB8AC3E}">
        <p14:creationId xmlns:p14="http://schemas.microsoft.com/office/powerpoint/2010/main" val="3378800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 calcmode="lin" valueType="num">
                                      <p:cBhvr>
                                        <p:cTn id="9" dur="10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10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10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900" decel="100000" fill="hold"/>
                                        <p:tgtEl>
                                          <p:spTgt spid="4"/>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7" presetClass="entr" presetSubtype="10" fill="hold" nodeType="clickEffect">
                                  <p:stCondLst>
                                    <p:cond delay="0"/>
                                  </p:stCondLst>
                                  <p:childTnLst>
                                    <p:set>
                                      <p:cBhvr>
                                        <p:cTn id="23" dur="1" fill="hold">
                                          <p:stCondLst>
                                            <p:cond delay="0"/>
                                          </p:stCondLst>
                                        </p:cTn>
                                        <p:tgtEl>
                                          <p:spTgt spid="6">
                                            <p:txEl>
                                              <p:pRg st="0" end="0"/>
                                            </p:txEl>
                                          </p:spTgt>
                                        </p:tgtEl>
                                        <p:attrNameLst>
                                          <p:attrName>style.visibility</p:attrName>
                                        </p:attrNameLst>
                                      </p:cBhvr>
                                      <p:to>
                                        <p:strVal val="visible"/>
                                      </p:to>
                                    </p:set>
                                    <p:anim calcmode="lin" valueType="num">
                                      <p:cBhvr>
                                        <p:cTn id="24" dur="1000" fill="hold"/>
                                        <p:tgtEl>
                                          <p:spTgt spid="6">
                                            <p:txEl>
                                              <p:pRg st="0" end="0"/>
                                            </p:txEl>
                                          </p:spTgt>
                                        </p:tgtEl>
                                        <p:attrNameLst>
                                          <p:attrName>ppt_w</p:attrName>
                                        </p:attrNameLst>
                                      </p:cBhvr>
                                      <p:tavLst>
                                        <p:tav tm="0">
                                          <p:val>
                                            <p:fltVal val="0"/>
                                          </p:val>
                                        </p:tav>
                                        <p:tav tm="100000">
                                          <p:val>
                                            <p:strVal val="#ppt_w"/>
                                          </p:val>
                                        </p:tav>
                                      </p:tavLst>
                                    </p:anim>
                                    <p:anim calcmode="lin" valueType="num">
                                      <p:cBhvr>
                                        <p:cTn id="25" dur="1000" fill="hold"/>
                                        <p:tgtEl>
                                          <p:spTgt spid="6">
                                            <p:txEl>
                                              <p:pRg st="0" end="0"/>
                                            </p:txEl>
                                          </p:spTgt>
                                        </p:tgtEl>
                                        <p:attrNameLst>
                                          <p:attrName>ppt_h</p:attrName>
                                        </p:attrNameLst>
                                      </p:cBhvr>
                                      <p:tavLst>
                                        <p:tav tm="0">
                                          <p:val>
                                            <p:strVal val="#ppt_h"/>
                                          </p:val>
                                        </p:tav>
                                        <p:tav tm="100000">
                                          <p:val>
                                            <p:strVal val="#ppt_h"/>
                                          </p:val>
                                        </p:tav>
                                      </p:tavLst>
                                    </p:anim>
                                  </p:childTnLst>
                                </p:cTn>
                              </p:par>
                            </p:childTnLst>
                          </p:cTn>
                        </p:par>
                        <p:par>
                          <p:cTn id="26" fill="hold">
                            <p:stCondLst>
                              <p:cond delay="1000"/>
                            </p:stCondLst>
                            <p:childTnLst>
                              <p:par>
                                <p:cTn id="27" presetID="37" presetClass="entr" presetSubtype="0" fill="hold" nodeType="afterEffect">
                                  <p:stCondLst>
                                    <p:cond delay="0"/>
                                  </p:stCondLst>
                                  <p:childTnLst>
                                    <p:set>
                                      <p:cBhvr>
                                        <p:cTn id="28" dur="1" fill="hold">
                                          <p:stCondLst>
                                            <p:cond delay="0"/>
                                          </p:stCondLst>
                                        </p:cTn>
                                        <p:tgtEl>
                                          <p:spTgt spid="13">
                                            <p:txEl>
                                              <p:pRg st="0" end="0"/>
                                            </p:txEl>
                                          </p:spTgt>
                                        </p:tgtEl>
                                        <p:attrNameLst>
                                          <p:attrName>style.visibility</p:attrName>
                                        </p:attrNameLst>
                                      </p:cBhvr>
                                      <p:to>
                                        <p:strVal val="visible"/>
                                      </p:to>
                                    </p:set>
                                    <p:animEffect transition="in" filter="fade">
                                      <p:cBhvr>
                                        <p:cTn id="29" dur="1000"/>
                                        <p:tgtEl>
                                          <p:spTgt spid="13">
                                            <p:txEl>
                                              <p:pRg st="0" end="0"/>
                                            </p:txEl>
                                          </p:spTgt>
                                        </p:tgtEl>
                                      </p:cBhvr>
                                    </p:animEffect>
                                    <p:anim calcmode="lin" valueType="num">
                                      <p:cBhvr>
                                        <p:cTn id="30" dur="10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31" dur="900" decel="100000" fill="hold"/>
                                        <p:tgtEl>
                                          <p:spTgt spid="13">
                                            <p:txEl>
                                              <p:pRg st="0" end="0"/>
                                            </p:txEl>
                                          </p:spTgt>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1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7" presetClass="entr" presetSubtype="10" fill="hold" nodeType="click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 calcmode="lin" valueType="num">
                                      <p:cBhvr>
                                        <p:cTn id="37" dur="1000" fill="hold"/>
                                        <p:tgtEl>
                                          <p:spTgt spid="8">
                                            <p:txEl>
                                              <p:pRg st="0" end="0"/>
                                            </p:txEl>
                                          </p:spTgt>
                                        </p:tgtEl>
                                        <p:attrNameLst>
                                          <p:attrName>ppt_w</p:attrName>
                                        </p:attrNameLst>
                                      </p:cBhvr>
                                      <p:tavLst>
                                        <p:tav tm="0">
                                          <p:val>
                                            <p:fltVal val="0"/>
                                          </p:val>
                                        </p:tav>
                                        <p:tav tm="100000">
                                          <p:val>
                                            <p:strVal val="#ppt_w"/>
                                          </p:val>
                                        </p:tav>
                                      </p:tavLst>
                                    </p:anim>
                                    <p:anim calcmode="lin" valueType="num">
                                      <p:cBhvr>
                                        <p:cTn id="38" dur="1000" fill="hold"/>
                                        <p:tgtEl>
                                          <p:spTgt spid="8">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17" presetClass="entr" presetSubtype="10" fill="hold" nodeType="click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 calcmode="lin" valueType="num">
                                      <p:cBhvr>
                                        <p:cTn id="43" dur="1000" fill="hold"/>
                                        <p:tgtEl>
                                          <p:spTgt spid="7">
                                            <p:txEl>
                                              <p:pRg st="0" end="0"/>
                                            </p:txEl>
                                          </p:spTgt>
                                        </p:tgtEl>
                                        <p:attrNameLst>
                                          <p:attrName>ppt_w</p:attrName>
                                        </p:attrNameLst>
                                      </p:cBhvr>
                                      <p:tavLst>
                                        <p:tav tm="0">
                                          <p:val>
                                            <p:fltVal val="0"/>
                                          </p:val>
                                        </p:tav>
                                        <p:tav tm="100000">
                                          <p:val>
                                            <p:strVal val="#ppt_w"/>
                                          </p:val>
                                        </p:tav>
                                      </p:tavLst>
                                    </p:anim>
                                    <p:anim calcmode="lin" valueType="num">
                                      <p:cBhvr>
                                        <p:cTn id="44" dur="1000" fill="hold"/>
                                        <p:tgtEl>
                                          <p:spTgt spid="7">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C652-0824-4841-A257-C0F50783127D}"/>
              </a:ext>
            </a:extLst>
          </p:cNvPr>
          <p:cNvSpPr>
            <a:spLocks noGrp="1"/>
          </p:cNvSpPr>
          <p:nvPr>
            <p:ph type="ctrTitle"/>
          </p:nvPr>
        </p:nvSpPr>
        <p:spPr>
          <a:xfrm>
            <a:off x="371475" y="172698"/>
            <a:ext cx="11451179" cy="1023938"/>
          </a:xfrm>
        </p:spPr>
        <p:txBody>
          <a:bodyPr>
            <a:normAutofit/>
          </a:bodyPr>
          <a:lstStyle/>
          <a:p>
            <a:r>
              <a:rPr lang="en-GB" dirty="0">
                <a:solidFill>
                  <a:schemeClr val="bg1">
                    <a:lumMod val="95000"/>
                  </a:schemeClr>
                </a:solidFill>
                <a:latin typeface="Chalkduster" panose="03050602040202020205" pitchFamily="66" charset="77"/>
              </a:rPr>
              <a:t>How to end?</a:t>
            </a:r>
            <a:endParaRPr lang="en-IT" dirty="0">
              <a:solidFill>
                <a:schemeClr val="bg1">
                  <a:lumMod val="95000"/>
                </a:schemeClr>
              </a:solidFill>
              <a:latin typeface="Chalkduster" panose="03050602040202020205" pitchFamily="66" charset="77"/>
            </a:endParaRPr>
          </a:p>
        </p:txBody>
      </p:sp>
      <p:sp>
        <p:nvSpPr>
          <p:cNvPr id="4" name="TextBox 3">
            <a:extLst>
              <a:ext uri="{FF2B5EF4-FFF2-40B4-BE49-F238E27FC236}">
                <a16:creationId xmlns:a16="http://schemas.microsoft.com/office/drawing/2014/main" id="{A891DA5B-168A-AE4E-9BA0-DA8BF904C284}"/>
              </a:ext>
            </a:extLst>
          </p:cNvPr>
          <p:cNvSpPr txBox="1"/>
          <p:nvPr/>
        </p:nvSpPr>
        <p:spPr>
          <a:xfrm>
            <a:off x="643609" y="1650377"/>
            <a:ext cx="8668031" cy="430887"/>
          </a:xfrm>
          <a:prstGeom prst="rect">
            <a:avLst/>
          </a:prstGeom>
          <a:noFill/>
        </p:spPr>
        <p:txBody>
          <a:bodyPr wrap="square" rtlCol="0">
            <a:spAutoFit/>
          </a:bodyPr>
          <a:lstStyle/>
          <a:p>
            <a:r>
              <a:rPr lang="en-GB" sz="2200" dirty="0">
                <a:solidFill>
                  <a:schemeClr val="bg1"/>
                </a:solidFill>
                <a:latin typeface="+mj-lt"/>
              </a:rPr>
              <a:t>No real agreement on that, but…</a:t>
            </a:r>
            <a:endParaRPr lang="en-IT" sz="2200" dirty="0">
              <a:solidFill>
                <a:schemeClr val="bg1"/>
              </a:solidFill>
              <a:latin typeface="+mj-lt"/>
            </a:endParaRPr>
          </a:p>
        </p:txBody>
      </p:sp>
      <p:sp>
        <p:nvSpPr>
          <p:cNvPr id="13" name="TextBox 12">
            <a:extLst>
              <a:ext uri="{FF2B5EF4-FFF2-40B4-BE49-F238E27FC236}">
                <a16:creationId xmlns:a16="http://schemas.microsoft.com/office/drawing/2014/main" id="{EE184273-48F5-AF4F-8FC6-784DD2642442}"/>
              </a:ext>
            </a:extLst>
          </p:cNvPr>
          <p:cNvSpPr txBox="1"/>
          <p:nvPr/>
        </p:nvSpPr>
        <p:spPr>
          <a:xfrm>
            <a:off x="2287764" y="2181057"/>
            <a:ext cx="5410199" cy="547650"/>
          </a:xfrm>
          <a:prstGeom prst="rect">
            <a:avLst/>
          </a:prstGeom>
          <a:noFill/>
        </p:spPr>
        <p:txBody>
          <a:bodyPr wrap="square" rtlCol="0">
            <a:spAutoFit/>
          </a:bodyPr>
          <a:lstStyle/>
          <a:p>
            <a:pPr>
              <a:lnSpc>
                <a:spcPct val="150000"/>
              </a:lnSpc>
            </a:pPr>
            <a:r>
              <a:rPr lang="en-GB" sz="2200" dirty="0">
                <a:solidFill>
                  <a:schemeClr val="bg1"/>
                </a:solidFill>
                <a:latin typeface="+mj-lt"/>
              </a:rPr>
              <a:t>include your main results:</a:t>
            </a:r>
          </a:p>
        </p:txBody>
      </p:sp>
      <p:sp>
        <p:nvSpPr>
          <p:cNvPr id="9" name="TextBox 8">
            <a:extLst>
              <a:ext uri="{FF2B5EF4-FFF2-40B4-BE49-F238E27FC236}">
                <a16:creationId xmlns:a16="http://schemas.microsoft.com/office/drawing/2014/main" id="{C811DF29-D8F0-8F46-B8BA-5D6A339CA3C0}"/>
              </a:ext>
            </a:extLst>
          </p:cNvPr>
          <p:cNvSpPr txBox="1"/>
          <p:nvPr/>
        </p:nvSpPr>
        <p:spPr>
          <a:xfrm>
            <a:off x="2272524" y="3093722"/>
            <a:ext cx="9567192" cy="1563313"/>
          </a:xfrm>
          <a:prstGeom prst="rect">
            <a:avLst/>
          </a:prstGeom>
          <a:noFill/>
        </p:spPr>
        <p:txBody>
          <a:bodyPr wrap="square" rtlCol="0">
            <a:spAutoFit/>
          </a:bodyPr>
          <a:lstStyle/>
          <a:p>
            <a:pPr marL="457200" indent="-457200">
              <a:lnSpc>
                <a:spcPct val="150000"/>
              </a:lnSpc>
              <a:buAutoNum type="alphaLcPeriod"/>
            </a:pPr>
            <a:r>
              <a:rPr lang="en-GB" sz="2200" dirty="0">
                <a:solidFill>
                  <a:schemeClr val="bg1"/>
                </a:solidFill>
                <a:latin typeface="+mj-lt"/>
              </a:rPr>
              <a:t>shows your reader where you are going and </a:t>
            </a:r>
            <a:r>
              <a:rPr lang="en-GB" sz="2200">
                <a:solidFill>
                  <a:schemeClr val="bg1"/>
                </a:solidFill>
                <a:latin typeface="+mj-lt"/>
              </a:rPr>
              <a:t>helps signpost </a:t>
            </a:r>
            <a:r>
              <a:rPr lang="en-GB" sz="2200" dirty="0">
                <a:solidFill>
                  <a:schemeClr val="bg1"/>
                </a:solidFill>
                <a:latin typeface="+mj-lt"/>
              </a:rPr>
              <a:t>the progress through your paper.</a:t>
            </a:r>
          </a:p>
          <a:p>
            <a:pPr marL="457200" indent="-457200">
              <a:lnSpc>
                <a:spcPct val="150000"/>
              </a:lnSpc>
              <a:buAutoNum type="alphaLcPeriod"/>
            </a:pPr>
            <a:r>
              <a:rPr lang="en-GB" sz="2200" dirty="0">
                <a:solidFill>
                  <a:schemeClr val="bg1"/>
                </a:solidFill>
                <a:latin typeface="+mj-lt"/>
              </a:rPr>
              <a:t>helps your reader decide whether to go on reading the whole paper</a:t>
            </a:r>
          </a:p>
        </p:txBody>
      </p:sp>
      <p:sp>
        <p:nvSpPr>
          <p:cNvPr id="3" name="Slide Number Placeholder 4">
            <a:extLst>
              <a:ext uri="{FF2B5EF4-FFF2-40B4-BE49-F238E27FC236}">
                <a16:creationId xmlns:a16="http://schemas.microsoft.com/office/drawing/2014/main" id="{F4B9E200-F4E4-AF6A-B1DD-C7ADC643EE5A}"/>
              </a:ext>
            </a:extLst>
          </p:cNvPr>
          <p:cNvSpPr>
            <a:spLocks noGrp="1"/>
          </p:cNvSpPr>
          <p:nvPr>
            <p:ph type="sldNum" sz="quarter" idx="12"/>
          </p:nvPr>
        </p:nvSpPr>
        <p:spPr>
          <a:xfrm>
            <a:off x="9682163" y="6289674"/>
            <a:ext cx="2133600" cy="365125"/>
          </a:xfrm>
        </p:spPr>
        <p:txBody>
          <a:bodyPr/>
          <a:lstStyle/>
          <a:p>
            <a:fld id="{475851F4-AA50-8247-9519-9946A9DEC1E3}" type="slidenum">
              <a:rPr lang="en-US" smtClean="0">
                <a:solidFill>
                  <a:schemeClr val="bg1"/>
                </a:solidFill>
                <a:latin typeface="Chalkduster" panose="03050602040202020205" pitchFamily="66" charset="77"/>
              </a:rPr>
              <a:pPr/>
              <a:t>6</a:t>
            </a:fld>
            <a:endParaRPr lang="en-US" dirty="0">
              <a:solidFill>
                <a:schemeClr val="bg1"/>
              </a:solidFill>
              <a:latin typeface="Chalkduster" panose="03050602040202020205" pitchFamily="66" charset="77"/>
            </a:endParaRPr>
          </a:p>
        </p:txBody>
      </p:sp>
    </p:spTree>
    <p:extLst>
      <p:ext uri="{BB962C8B-B14F-4D97-AF65-F5344CB8AC3E}">
        <p14:creationId xmlns:p14="http://schemas.microsoft.com/office/powerpoint/2010/main" val="3823515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 calcmode="lin" valueType="num">
                                      <p:cBhvr>
                                        <p:cTn id="9" dur="10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10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10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900" decel="100000" fill="hold"/>
                                        <p:tgtEl>
                                          <p:spTgt spid="4"/>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7" presetClass="entr" presetSubtype="10" fill="hold" nodeType="clickEffect">
                                  <p:stCondLst>
                                    <p:cond delay="0"/>
                                  </p:stCondLst>
                                  <p:childTnLst>
                                    <p:set>
                                      <p:cBhvr>
                                        <p:cTn id="23" dur="1" fill="hold">
                                          <p:stCondLst>
                                            <p:cond delay="0"/>
                                          </p:stCondLst>
                                        </p:cTn>
                                        <p:tgtEl>
                                          <p:spTgt spid="13">
                                            <p:txEl>
                                              <p:pRg st="0" end="0"/>
                                            </p:txEl>
                                          </p:spTgt>
                                        </p:tgtEl>
                                        <p:attrNameLst>
                                          <p:attrName>style.visibility</p:attrName>
                                        </p:attrNameLst>
                                      </p:cBhvr>
                                      <p:to>
                                        <p:strVal val="visible"/>
                                      </p:to>
                                    </p:set>
                                    <p:anim calcmode="lin" valueType="num">
                                      <p:cBhvr>
                                        <p:cTn id="24" dur="10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5" dur="1000" fill="hold"/>
                                        <p:tgtEl>
                                          <p:spTgt spid="1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17" presetClass="entr" presetSubtype="10" fill="hold" nodeType="clickEffect">
                                  <p:stCondLst>
                                    <p:cond delay="0"/>
                                  </p:stCondLst>
                                  <p:childTnLst>
                                    <p:set>
                                      <p:cBhvr>
                                        <p:cTn id="29" dur="1" fill="hold">
                                          <p:stCondLst>
                                            <p:cond delay="0"/>
                                          </p:stCondLst>
                                        </p:cTn>
                                        <p:tgtEl>
                                          <p:spTgt spid="9">
                                            <p:txEl>
                                              <p:pRg st="0" end="0"/>
                                            </p:txEl>
                                          </p:spTgt>
                                        </p:tgtEl>
                                        <p:attrNameLst>
                                          <p:attrName>style.visibility</p:attrName>
                                        </p:attrNameLst>
                                      </p:cBhvr>
                                      <p:to>
                                        <p:strVal val="visible"/>
                                      </p:to>
                                    </p:set>
                                    <p:anim calcmode="lin" valueType="num">
                                      <p:cBhvr>
                                        <p:cTn id="30" dur="1000" fill="hold"/>
                                        <p:tgtEl>
                                          <p:spTgt spid="9">
                                            <p:txEl>
                                              <p:pRg st="0" end="0"/>
                                            </p:txEl>
                                          </p:spTgt>
                                        </p:tgtEl>
                                        <p:attrNameLst>
                                          <p:attrName>ppt_w</p:attrName>
                                        </p:attrNameLst>
                                      </p:cBhvr>
                                      <p:tavLst>
                                        <p:tav tm="0">
                                          <p:val>
                                            <p:fltVal val="0"/>
                                          </p:val>
                                        </p:tav>
                                        <p:tav tm="100000">
                                          <p:val>
                                            <p:strVal val="#ppt_w"/>
                                          </p:val>
                                        </p:tav>
                                      </p:tavLst>
                                    </p:anim>
                                    <p:anim calcmode="lin" valueType="num">
                                      <p:cBhvr>
                                        <p:cTn id="31" dur="1000" fill="hold"/>
                                        <p:tgtEl>
                                          <p:spTgt spid="9">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17" presetClass="entr" presetSubtype="10" fill="hold" nodeType="clickEffect">
                                  <p:stCondLst>
                                    <p:cond delay="0"/>
                                  </p:stCondLst>
                                  <p:childTnLst>
                                    <p:set>
                                      <p:cBhvr>
                                        <p:cTn id="35" dur="1" fill="hold">
                                          <p:stCondLst>
                                            <p:cond delay="0"/>
                                          </p:stCondLst>
                                        </p:cTn>
                                        <p:tgtEl>
                                          <p:spTgt spid="9">
                                            <p:txEl>
                                              <p:pRg st="1" end="1"/>
                                            </p:txEl>
                                          </p:spTgt>
                                        </p:tgtEl>
                                        <p:attrNameLst>
                                          <p:attrName>style.visibility</p:attrName>
                                        </p:attrNameLst>
                                      </p:cBhvr>
                                      <p:to>
                                        <p:strVal val="visible"/>
                                      </p:to>
                                    </p:set>
                                    <p:anim calcmode="lin" valueType="num">
                                      <p:cBhvr>
                                        <p:cTn id="36" dur="1000" fill="hold"/>
                                        <p:tgtEl>
                                          <p:spTgt spid="9">
                                            <p:txEl>
                                              <p:pRg st="1" end="1"/>
                                            </p:txEl>
                                          </p:spTgt>
                                        </p:tgtEl>
                                        <p:attrNameLst>
                                          <p:attrName>ppt_w</p:attrName>
                                        </p:attrNameLst>
                                      </p:cBhvr>
                                      <p:tavLst>
                                        <p:tav tm="0">
                                          <p:val>
                                            <p:fltVal val="0"/>
                                          </p:val>
                                        </p:tav>
                                        <p:tav tm="100000">
                                          <p:val>
                                            <p:strVal val="#ppt_w"/>
                                          </p:val>
                                        </p:tav>
                                      </p:tavLst>
                                    </p:anim>
                                    <p:anim calcmode="lin" valueType="num">
                                      <p:cBhvr>
                                        <p:cTn id="37" dur="1000" fill="hold"/>
                                        <p:tgtEl>
                                          <p:spTgt spid="9">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C652-0824-4841-A257-C0F50783127D}"/>
              </a:ext>
            </a:extLst>
          </p:cNvPr>
          <p:cNvSpPr>
            <a:spLocks noGrp="1"/>
          </p:cNvSpPr>
          <p:nvPr>
            <p:ph type="ctrTitle"/>
          </p:nvPr>
        </p:nvSpPr>
        <p:spPr>
          <a:xfrm>
            <a:off x="371475" y="172698"/>
            <a:ext cx="11451179" cy="1023938"/>
          </a:xfrm>
        </p:spPr>
        <p:txBody>
          <a:bodyPr>
            <a:normAutofit/>
          </a:bodyPr>
          <a:lstStyle/>
          <a:p>
            <a:r>
              <a:rPr lang="en-GB" dirty="0">
                <a:solidFill>
                  <a:schemeClr val="bg1">
                    <a:lumMod val="95000"/>
                  </a:schemeClr>
                </a:solidFill>
                <a:latin typeface="Chalkduster" panose="03050602040202020205" pitchFamily="66" charset="77"/>
              </a:rPr>
              <a:t>pitfalls</a:t>
            </a:r>
            <a:endParaRPr lang="en-IT" dirty="0">
              <a:solidFill>
                <a:schemeClr val="bg1">
                  <a:lumMod val="95000"/>
                </a:schemeClr>
              </a:solidFill>
              <a:latin typeface="Chalkduster" panose="03050602040202020205" pitchFamily="66" charset="77"/>
            </a:endParaRPr>
          </a:p>
        </p:txBody>
      </p:sp>
      <p:sp>
        <p:nvSpPr>
          <p:cNvPr id="4" name="TextBox 3">
            <a:extLst>
              <a:ext uri="{FF2B5EF4-FFF2-40B4-BE49-F238E27FC236}">
                <a16:creationId xmlns:a16="http://schemas.microsoft.com/office/drawing/2014/main" id="{A891DA5B-168A-AE4E-9BA0-DA8BF904C284}"/>
              </a:ext>
            </a:extLst>
          </p:cNvPr>
          <p:cNvSpPr txBox="1"/>
          <p:nvPr/>
        </p:nvSpPr>
        <p:spPr>
          <a:xfrm>
            <a:off x="1259065" y="2067647"/>
            <a:ext cx="3892056" cy="769441"/>
          </a:xfrm>
          <a:prstGeom prst="rect">
            <a:avLst/>
          </a:prstGeom>
          <a:noFill/>
        </p:spPr>
        <p:txBody>
          <a:bodyPr wrap="square" rtlCol="0">
            <a:spAutoFit/>
          </a:bodyPr>
          <a:lstStyle/>
          <a:p>
            <a:r>
              <a:rPr lang="en-GB" sz="2200" dirty="0">
                <a:solidFill>
                  <a:schemeClr val="bg1"/>
                </a:solidFill>
                <a:latin typeface="+mj-lt"/>
              </a:rPr>
              <a:t>Recent advances in… </a:t>
            </a:r>
          </a:p>
          <a:p>
            <a:r>
              <a:rPr lang="en-GB" sz="2200" dirty="0">
                <a:solidFill>
                  <a:schemeClr val="bg1"/>
                </a:solidFill>
                <a:latin typeface="+mj-lt"/>
              </a:rPr>
              <a:t>The last few years have seen…. </a:t>
            </a:r>
            <a:endParaRPr lang="en-IT" sz="2200" dirty="0">
              <a:solidFill>
                <a:schemeClr val="bg1"/>
              </a:solidFill>
              <a:latin typeface="+mj-lt"/>
            </a:endParaRPr>
          </a:p>
        </p:txBody>
      </p:sp>
      <p:sp>
        <p:nvSpPr>
          <p:cNvPr id="8" name="TextBox 7">
            <a:extLst>
              <a:ext uri="{FF2B5EF4-FFF2-40B4-BE49-F238E27FC236}">
                <a16:creationId xmlns:a16="http://schemas.microsoft.com/office/drawing/2014/main" id="{A8E14958-4DC3-434D-B18A-CDADECBDC2BE}"/>
              </a:ext>
            </a:extLst>
          </p:cNvPr>
          <p:cNvSpPr txBox="1"/>
          <p:nvPr/>
        </p:nvSpPr>
        <p:spPr>
          <a:xfrm>
            <a:off x="7360920" y="2272588"/>
            <a:ext cx="4754880" cy="548996"/>
          </a:xfrm>
          <a:prstGeom prst="rect">
            <a:avLst/>
          </a:prstGeom>
          <a:noFill/>
        </p:spPr>
        <p:txBody>
          <a:bodyPr wrap="square" rtlCol="0">
            <a:spAutoFit/>
          </a:bodyPr>
          <a:lstStyle/>
          <a:p>
            <a:pPr>
              <a:lnSpc>
                <a:spcPct val="150000"/>
              </a:lnSpc>
            </a:pPr>
            <a:r>
              <a:rPr lang="en-GB" sz="2200" dirty="0">
                <a:solidFill>
                  <a:schemeClr val="accent2"/>
                </a:solidFill>
                <a:latin typeface="Chalkduster" panose="03050602040202020205" pitchFamily="66" charset="77"/>
              </a:rPr>
              <a:t>Start in a more direct way!</a:t>
            </a:r>
          </a:p>
        </p:txBody>
      </p:sp>
      <p:sp>
        <p:nvSpPr>
          <p:cNvPr id="9" name="TextBox 8">
            <a:extLst>
              <a:ext uri="{FF2B5EF4-FFF2-40B4-BE49-F238E27FC236}">
                <a16:creationId xmlns:a16="http://schemas.microsoft.com/office/drawing/2014/main" id="{421B8301-9CEA-9D42-91CD-8C7DC0F1BD2B}"/>
              </a:ext>
            </a:extLst>
          </p:cNvPr>
          <p:cNvSpPr txBox="1"/>
          <p:nvPr/>
        </p:nvSpPr>
        <p:spPr>
          <a:xfrm>
            <a:off x="948410" y="3256829"/>
            <a:ext cx="3044470" cy="430887"/>
          </a:xfrm>
          <a:prstGeom prst="rect">
            <a:avLst/>
          </a:prstGeom>
          <a:noFill/>
        </p:spPr>
        <p:txBody>
          <a:bodyPr wrap="square" rtlCol="0">
            <a:spAutoFit/>
          </a:bodyPr>
          <a:lstStyle/>
          <a:p>
            <a:r>
              <a:rPr lang="en-GB" sz="2200" dirty="0">
                <a:solidFill>
                  <a:schemeClr val="bg1"/>
                </a:solidFill>
                <a:latin typeface="+mj-lt"/>
              </a:rPr>
              <a:t>and at the ending…</a:t>
            </a:r>
            <a:endParaRPr lang="en-IT" sz="2200" dirty="0">
              <a:solidFill>
                <a:schemeClr val="bg1"/>
              </a:solidFill>
              <a:latin typeface="+mj-lt"/>
            </a:endParaRPr>
          </a:p>
        </p:txBody>
      </p:sp>
      <p:sp>
        <p:nvSpPr>
          <p:cNvPr id="15" name="TextBox 14">
            <a:extLst>
              <a:ext uri="{FF2B5EF4-FFF2-40B4-BE49-F238E27FC236}">
                <a16:creationId xmlns:a16="http://schemas.microsoft.com/office/drawing/2014/main" id="{9D20D063-1D14-1241-A9F7-DB58D8513775}"/>
              </a:ext>
            </a:extLst>
          </p:cNvPr>
          <p:cNvSpPr txBox="1"/>
          <p:nvPr/>
        </p:nvSpPr>
        <p:spPr>
          <a:xfrm>
            <a:off x="948410" y="1619897"/>
            <a:ext cx="7113550" cy="430887"/>
          </a:xfrm>
          <a:prstGeom prst="rect">
            <a:avLst/>
          </a:prstGeom>
          <a:noFill/>
        </p:spPr>
        <p:txBody>
          <a:bodyPr wrap="square" rtlCol="0">
            <a:spAutoFit/>
          </a:bodyPr>
          <a:lstStyle/>
          <a:p>
            <a:r>
              <a:rPr lang="en-GB" sz="2200" dirty="0">
                <a:solidFill>
                  <a:schemeClr val="bg1"/>
                </a:solidFill>
                <a:latin typeface="+mj-lt"/>
              </a:rPr>
              <a:t>Avoid stock/cliché phrases, both at the beginning…</a:t>
            </a:r>
            <a:endParaRPr lang="en-IT" sz="2200" dirty="0">
              <a:solidFill>
                <a:schemeClr val="bg1"/>
              </a:solidFill>
              <a:latin typeface="+mj-lt"/>
            </a:endParaRPr>
          </a:p>
        </p:txBody>
      </p:sp>
      <p:sp>
        <p:nvSpPr>
          <p:cNvPr id="16" name="TextBox 15">
            <a:extLst>
              <a:ext uri="{FF2B5EF4-FFF2-40B4-BE49-F238E27FC236}">
                <a16:creationId xmlns:a16="http://schemas.microsoft.com/office/drawing/2014/main" id="{82F7FADF-0DEA-DB49-8EE6-A52443466935}"/>
              </a:ext>
            </a:extLst>
          </p:cNvPr>
          <p:cNvSpPr txBox="1"/>
          <p:nvPr/>
        </p:nvSpPr>
        <p:spPr>
          <a:xfrm>
            <a:off x="1411464" y="3845013"/>
            <a:ext cx="4684535" cy="769441"/>
          </a:xfrm>
          <a:prstGeom prst="rect">
            <a:avLst/>
          </a:prstGeom>
          <a:noFill/>
        </p:spPr>
        <p:txBody>
          <a:bodyPr wrap="square" rtlCol="0">
            <a:spAutoFit/>
          </a:bodyPr>
          <a:lstStyle/>
          <a:p>
            <a:r>
              <a:rPr lang="en-GB" sz="2200" dirty="0">
                <a:solidFill>
                  <a:schemeClr val="bg1"/>
                </a:solidFill>
                <a:latin typeface="+mj-lt"/>
              </a:rPr>
              <a:t>“The outline of this paper is as follows”</a:t>
            </a:r>
          </a:p>
          <a:p>
            <a:r>
              <a:rPr lang="en-GB" sz="2200" dirty="0">
                <a:solidFill>
                  <a:schemeClr val="bg1"/>
                </a:solidFill>
                <a:latin typeface="+mj-lt"/>
              </a:rPr>
              <a:t>“This paper is organized as follows”</a:t>
            </a:r>
            <a:endParaRPr lang="en-IT" sz="2200" dirty="0">
              <a:solidFill>
                <a:schemeClr val="bg1"/>
              </a:solidFill>
              <a:latin typeface="+mj-lt"/>
            </a:endParaRPr>
          </a:p>
        </p:txBody>
      </p:sp>
      <p:sp>
        <p:nvSpPr>
          <p:cNvPr id="21" name="TextBox 20">
            <a:extLst>
              <a:ext uri="{FF2B5EF4-FFF2-40B4-BE49-F238E27FC236}">
                <a16:creationId xmlns:a16="http://schemas.microsoft.com/office/drawing/2014/main" id="{8ABF4767-F234-FB40-BBA0-67289F9EFD92}"/>
              </a:ext>
            </a:extLst>
          </p:cNvPr>
          <p:cNvSpPr txBox="1"/>
          <p:nvPr/>
        </p:nvSpPr>
        <p:spPr>
          <a:xfrm>
            <a:off x="7760690" y="4316269"/>
            <a:ext cx="4345726" cy="430887"/>
          </a:xfrm>
          <a:prstGeom prst="rect">
            <a:avLst/>
          </a:prstGeom>
          <a:noFill/>
        </p:spPr>
        <p:txBody>
          <a:bodyPr wrap="square" rtlCol="0">
            <a:spAutoFit/>
          </a:bodyPr>
          <a:lstStyle/>
          <a:p>
            <a:r>
              <a:rPr lang="en-GB" sz="2200" dirty="0">
                <a:solidFill>
                  <a:schemeClr val="bg1"/>
                </a:solidFill>
                <a:latin typeface="+mj-lt"/>
              </a:rPr>
              <a:t>“We begin, in the next section, by…”</a:t>
            </a:r>
            <a:endParaRPr lang="en-IT" sz="2200" dirty="0">
              <a:solidFill>
                <a:schemeClr val="bg1"/>
              </a:solidFill>
              <a:latin typeface="+mj-lt"/>
            </a:endParaRPr>
          </a:p>
        </p:txBody>
      </p:sp>
      <p:sp>
        <p:nvSpPr>
          <p:cNvPr id="22" name="Freeform 21">
            <a:extLst>
              <a:ext uri="{FF2B5EF4-FFF2-40B4-BE49-F238E27FC236}">
                <a16:creationId xmlns:a16="http://schemas.microsoft.com/office/drawing/2014/main" id="{5CB6172A-6834-A041-81DD-3AE58A455D3A}"/>
              </a:ext>
            </a:extLst>
          </p:cNvPr>
          <p:cNvSpPr/>
          <p:nvPr/>
        </p:nvSpPr>
        <p:spPr>
          <a:xfrm>
            <a:off x="5974080" y="3640901"/>
            <a:ext cx="1569720" cy="924017"/>
          </a:xfrm>
          <a:custGeom>
            <a:avLst/>
            <a:gdLst>
              <a:gd name="connsiteX0" fmla="*/ 0 w 2026920"/>
              <a:gd name="connsiteY0" fmla="*/ 336739 h 924017"/>
              <a:gd name="connsiteX1" fmla="*/ 1737360 w 2026920"/>
              <a:gd name="connsiteY1" fmla="*/ 16699 h 924017"/>
              <a:gd name="connsiteX2" fmla="*/ 1325880 w 2026920"/>
              <a:gd name="connsiteY2" fmla="*/ 793939 h 924017"/>
              <a:gd name="connsiteX3" fmla="*/ 2026920 w 2026920"/>
              <a:gd name="connsiteY3" fmla="*/ 915859 h 924017"/>
            </a:gdLst>
            <a:ahLst/>
            <a:cxnLst>
              <a:cxn ang="0">
                <a:pos x="connsiteX0" y="connsiteY0"/>
              </a:cxn>
              <a:cxn ang="0">
                <a:pos x="connsiteX1" y="connsiteY1"/>
              </a:cxn>
              <a:cxn ang="0">
                <a:pos x="connsiteX2" y="connsiteY2"/>
              </a:cxn>
              <a:cxn ang="0">
                <a:pos x="connsiteX3" y="connsiteY3"/>
              </a:cxn>
            </a:cxnLst>
            <a:rect l="l" t="t" r="r" b="b"/>
            <a:pathLst>
              <a:path w="2026920" h="924017">
                <a:moveTo>
                  <a:pt x="0" y="336739"/>
                </a:moveTo>
                <a:cubicBezTo>
                  <a:pt x="758190" y="138619"/>
                  <a:pt x="1516380" y="-59501"/>
                  <a:pt x="1737360" y="16699"/>
                </a:cubicBezTo>
                <a:cubicBezTo>
                  <a:pt x="1958340" y="92899"/>
                  <a:pt x="1277620" y="644079"/>
                  <a:pt x="1325880" y="793939"/>
                </a:cubicBezTo>
                <a:cubicBezTo>
                  <a:pt x="1374140" y="943799"/>
                  <a:pt x="1700530" y="929829"/>
                  <a:pt x="2026920" y="915859"/>
                </a:cubicBezTo>
              </a:path>
            </a:pathLst>
          </a:custGeom>
          <a:ln w="28575"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IT"/>
          </a:p>
        </p:txBody>
      </p:sp>
      <p:sp>
        <p:nvSpPr>
          <p:cNvPr id="23" name="Freeform 22">
            <a:extLst>
              <a:ext uri="{FF2B5EF4-FFF2-40B4-BE49-F238E27FC236}">
                <a16:creationId xmlns:a16="http://schemas.microsoft.com/office/drawing/2014/main" id="{6751DF53-2B19-0E4D-807C-EC893E44281C}"/>
              </a:ext>
            </a:extLst>
          </p:cNvPr>
          <p:cNvSpPr/>
          <p:nvPr/>
        </p:nvSpPr>
        <p:spPr>
          <a:xfrm>
            <a:off x="5227319" y="2147382"/>
            <a:ext cx="1813561" cy="430888"/>
          </a:xfrm>
          <a:custGeom>
            <a:avLst/>
            <a:gdLst>
              <a:gd name="connsiteX0" fmla="*/ 0 w 2026920"/>
              <a:gd name="connsiteY0" fmla="*/ 336739 h 924017"/>
              <a:gd name="connsiteX1" fmla="*/ 1737360 w 2026920"/>
              <a:gd name="connsiteY1" fmla="*/ 16699 h 924017"/>
              <a:gd name="connsiteX2" fmla="*/ 1325880 w 2026920"/>
              <a:gd name="connsiteY2" fmla="*/ 793939 h 924017"/>
              <a:gd name="connsiteX3" fmla="*/ 2026920 w 2026920"/>
              <a:gd name="connsiteY3" fmla="*/ 915859 h 924017"/>
            </a:gdLst>
            <a:ahLst/>
            <a:cxnLst>
              <a:cxn ang="0">
                <a:pos x="connsiteX0" y="connsiteY0"/>
              </a:cxn>
              <a:cxn ang="0">
                <a:pos x="connsiteX1" y="connsiteY1"/>
              </a:cxn>
              <a:cxn ang="0">
                <a:pos x="connsiteX2" y="connsiteY2"/>
              </a:cxn>
              <a:cxn ang="0">
                <a:pos x="connsiteX3" y="connsiteY3"/>
              </a:cxn>
            </a:cxnLst>
            <a:rect l="l" t="t" r="r" b="b"/>
            <a:pathLst>
              <a:path w="2026920" h="924017">
                <a:moveTo>
                  <a:pt x="0" y="336739"/>
                </a:moveTo>
                <a:cubicBezTo>
                  <a:pt x="758190" y="138619"/>
                  <a:pt x="1516380" y="-59501"/>
                  <a:pt x="1737360" y="16699"/>
                </a:cubicBezTo>
                <a:cubicBezTo>
                  <a:pt x="1958340" y="92899"/>
                  <a:pt x="1277620" y="644079"/>
                  <a:pt x="1325880" y="793939"/>
                </a:cubicBezTo>
                <a:cubicBezTo>
                  <a:pt x="1374140" y="943799"/>
                  <a:pt x="1700530" y="929829"/>
                  <a:pt x="2026920" y="915859"/>
                </a:cubicBezTo>
              </a:path>
            </a:pathLst>
          </a:custGeom>
          <a:ln w="28575"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IT"/>
          </a:p>
        </p:txBody>
      </p:sp>
      <p:sp>
        <p:nvSpPr>
          <p:cNvPr id="24" name="TextBox 23">
            <a:extLst>
              <a:ext uri="{FF2B5EF4-FFF2-40B4-BE49-F238E27FC236}">
                <a16:creationId xmlns:a16="http://schemas.microsoft.com/office/drawing/2014/main" id="{BB657A49-E29A-924A-94A4-6371E4FEEBB7}"/>
              </a:ext>
            </a:extLst>
          </p:cNvPr>
          <p:cNvSpPr txBox="1"/>
          <p:nvPr/>
        </p:nvSpPr>
        <p:spPr>
          <a:xfrm>
            <a:off x="1411464" y="5406935"/>
            <a:ext cx="783356" cy="430887"/>
          </a:xfrm>
          <a:prstGeom prst="rect">
            <a:avLst/>
          </a:prstGeom>
          <a:noFill/>
        </p:spPr>
        <p:txBody>
          <a:bodyPr wrap="none" rtlCol="0">
            <a:spAutoFit/>
          </a:bodyPr>
          <a:lstStyle/>
          <a:p>
            <a:r>
              <a:rPr lang="en-GB" sz="2200" dirty="0">
                <a:solidFill>
                  <a:schemeClr val="accent2"/>
                </a:solidFill>
                <a:latin typeface="Chalkduster" panose="03050602040202020205" pitchFamily="66" charset="77"/>
              </a:rPr>
              <a:t>BUT</a:t>
            </a:r>
            <a:endParaRPr lang="en-IT" sz="2200" dirty="0">
              <a:solidFill>
                <a:schemeClr val="accent2"/>
              </a:solidFill>
              <a:latin typeface="Chalkduster" panose="03050602040202020205" pitchFamily="66" charset="77"/>
            </a:endParaRPr>
          </a:p>
        </p:txBody>
      </p:sp>
      <p:sp>
        <p:nvSpPr>
          <p:cNvPr id="25" name="TextBox 24">
            <a:extLst>
              <a:ext uri="{FF2B5EF4-FFF2-40B4-BE49-F238E27FC236}">
                <a16:creationId xmlns:a16="http://schemas.microsoft.com/office/drawing/2014/main" id="{770713B5-1CB6-A34A-BD4B-FA825ED4B23E}"/>
              </a:ext>
            </a:extLst>
          </p:cNvPr>
          <p:cNvSpPr txBox="1"/>
          <p:nvPr/>
        </p:nvSpPr>
        <p:spPr>
          <a:xfrm>
            <a:off x="2912605" y="5390503"/>
            <a:ext cx="3892056" cy="430887"/>
          </a:xfrm>
          <a:prstGeom prst="rect">
            <a:avLst/>
          </a:prstGeom>
          <a:noFill/>
        </p:spPr>
        <p:txBody>
          <a:bodyPr wrap="square" rtlCol="0">
            <a:spAutoFit/>
          </a:bodyPr>
          <a:lstStyle/>
          <a:p>
            <a:r>
              <a:rPr lang="en-GB" sz="2200" dirty="0">
                <a:solidFill>
                  <a:schemeClr val="bg1"/>
                </a:solidFill>
                <a:latin typeface="+mj-lt"/>
              </a:rPr>
              <a:t>“In section 2 we investigate…”</a:t>
            </a:r>
            <a:endParaRPr lang="en-IT" sz="2200" dirty="0">
              <a:solidFill>
                <a:schemeClr val="bg1"/>
              </a:solidFill>
              <a:latin typeface="+mj-lt"/>
            </a:endParaRPr>
          </a:p>
        </p:txBody>
      </p:sp>
      <p:pic>
        <p:nvPicPr>
          <p:cNvPr id="27" name="Graphic 26" descr="Close">
            <a:extLst>
              <a:ext uri="{FF2B5EF4-FFF2-40B4-BE49-F238E27FC236}">
                <a16:creationId xmlns:a16="http://schemas.microsoft.com/office/drawing/2014/main" id="{D297788A-6C4F-9447-A861-61169A28060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047985" y="5148746"/>
            <a:ext cx="914400" cy="914400"/>
          </a:xfrm>
          <a:prstGeom prst="rect">
            <a:avLst/>
          </a:prstGeom>
        </p:spPr>
      </p:pic>
      <p:sp>
        <p:nvSpPr>
          <p:cNvPr id="3" name="Slide Number Placeholder 4">
            <a:extLst>
              <a:ext uri="{FF2B5EF4-FFF2-40B4-BE49-F238E27FC236}">
                <a16:creationId xmlns:a16="http://schemas.microsoft.com/office/drawing/2014/main" id="{59BE8E08-7807-91DE-83C3-7604C99958E3}"/>
              </a:ext>
            </a:extLst>
          </p:cNvPr>
          <p:cNvSpPr>
            <a:spLocks noGrp="1"/>
          </p:cNvSpPr>
          <p:nvPr>
            <p:ph type="sldNum" sz="quarter" idx="12"/>
          </p:nvPr>
        </p:nvSpPr>
        <p:spPr>
          <a:xfrm>
            <a:off x="9682163" y="6289674"/>
            <a:ext cx="2133600" cy="365125"/>
          </a:xfrm>
        </p:spPr>
        <p:txBody>
          <a:bodyPr/>
          <a:lstStyle/>
          <a:p>
            <a:fld id="{475851F4-AA50-8247-9519-9946A9DEC1E3}" type="slidenum">
              <a:rPr lang="en-US" smtClean="0">
                <a:solidFill>
                  <a:schemeClr val="bg1"/>
                </a:solidFill>
                <a:latin typeface="Chalkduster" panose="03050602040202020205" pitchFamily="66" charset="77"/>
              </a:rPr>
              <a:pPr/>
              <a:t>7</a:t>
            </a:fld>
            <a:endParaRPr lang="en-US" dirty="0">
              <a:solidFill>
                <a:schemeClr val="bg1"/>
              </a:solidFill>
              <a:latin typeface="Chalkduster" panose="03050602040202020205" pitchFamily="66" charset="77"/>
            </a:endParaRPr>
          </a:p>
        </p:txBody>
      </p:sp>
    </p:spTree>
    <p:extLst>
      <p:ext uri="{BB962C8B-B14F-4D97-AF65-F5344CB8AC3E}">
        <p14:creationId xmlns:p14="http://schemas.microsoft.com/office/powerpoint/2010/main" val="2866192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 calcmode="lin" valueType="num">
                                      <p:cBhvr>
                                        <p:cTn id="9" dur="10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10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10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grpId="0" nodeType="click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1000"/>
                                        <p:tgtEl>
                                          <p:spTgt spid="15"/>
                                        </p:tgtEl>
                                      </p:cBhvr>
                                    </p:animEffect>
                                    <p:anim calcmode="lin" valueType="num">
                                      <p:cBhvr>
                                        <p:cTn id="17" dur="1000" fill="hold"/>
                                        <p:tgtEl>
                                          <p:spTgt spid="15"/>
                                        </p:tgtEl>
                                        <p:attrNameLst>
                                          <p:attrName>ppt_x</p:attrName>
                                        </p:attrNameLst>
                                      </p:cBhvr>
                                      <p:tavLst>
                                        <p:tav tm="0">
                                          <p:val>
                                            <p:strVal val="#ppt_x"/>
                                          </p:val>
                                        </p:tav>
                                        <p:tav tm="100000">
                                          <p:val>
                                            <p:strVal val="#ppt_x"/>
                                          </p:val>
                                        </p:tav>
                                      </p:tavLst>
                                    </p:anim>
                                    <p:anim calcmode="lin" valueType="num">
                                      <p:cBhvr>
                                        <p:cTn id="18" dur="900" decel="100000" fill="hold"/>
                                        <p:tgtEl>
                                          <p:spTgt spid="15"/>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par>
                          <p:cTn id="20" fill="hold">
                            <p:stCondLst>
                              <p:cond delay="1000"/>
                            </p:stCondLst>
                            <p:childTnLst>
                              <p:par>
                                <p:cTn id="21" presetID="37"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900" decel="100000" fill="hold"/>
                                        <p:tgtEl>
                                          <p:spTgt spid="4"/>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dissolve">
                                      <p:cBhvr>
                                        <p:cTn id="31" dur="1000"/>
                                        <p:tgtEl>
                                          <p:spTgt spid="23"/>
                                        </p:tgtEl>
                                      </p:cBhvr>
                                    </p:animEffect>
                                  </p:childTnLst>
                                </p:cTn>
                              </p:par>
                            </p:childTnLst>
                          </p:cTn>
                        </p:par>
                        <p:par>
                          <p:cTn id="32" fill="hold">
                            <p:stCondLst>
                              <p:cond delay="1000"/>
                            </p:stCondLst>
                            <p:childTnLst>
                              <p:par>
                                <p:cTn id="33" presetID="17" presetClass="entr" presetSubtype="10" fill="hold" nodeType="afterEffect">
                                  <p:stCondLst>
                                    <p:cond delay="0"/>
                                  </p:stCondLst>
                                  <p:childTnLst>
                                    <p:set>
                                      <p:cBhvr>
                                        <p:cTn id="34" dur="1" fill="hold">
                                          <p:stCondLst>
                                            <p:cond delay="0"/>
                                          </p:stCondLst>
                                        </p:cTn>
                                        <p:tgtEl>
                                          <p:spTgt spid="8">
                                            <p:txEl>
                                              <p:pRg st="0" end="0"/>
                                            </p:txEl>
                                          </p:spTgt>
                                        </p:tgtEl>
                                        <p:attrNameLst>
                                          <p:attrName>style.visibility</p:attrName>
                                        </p:attrNameLst>
                                      </p:cBhvr>
                                      <p:to>
                                        <p:strVal val="visible"/>
                                      </p:to>
                                    </p:set>
                                    <p:anim calcmode="lin" valueType="num">
                                      <p:cBhvr>
                                        <p:cTn id="35" dur="1000" fill="hold"/>
                                        <p:tgtEl>
                                          <p:spTgt spid="8">
                                            <p:txEl>
                                              <p:pRg st="0" end="0"/>
                                            </p:txEl>
                                          </p:spTgt>
                                        </p:tgtEl>
                                        <p:attrNameLst>
                                          <p:attrName>ppt_w</p:attrName>
                                        </p:attrNameLst>
                                      </p:cBhvr>
                                      <p:tavLst>
                                        <p:tav tm="0">
                                          <p:val>
                                            <p:fltVal val="0"/>
                                          </p:val>
                                        </p:tav>
                                        <p:tav tm="100000">
                                          <p:val>
                                            <p:strVal val="#ppt_w"/>
                                          </p:val>
                                        </p:tav>
                                      </p:tavLst>
                                    </p:anim>
                                    <p:anim calcmode="lin" valueType="num">
                                      <p:cBhvr>
                                        <p:cTn id="36" dur="1000" fill="hold"/>
                                        <p:tgtEl>
                                          <p:spTgt spid="8">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37" fill="hold">
                      <p:stCondLst>
                        <p:cond delay="indefinite"/>
                      </p:stCondLst>
                      <p:childTnLst>
                        <p:par>
                          <p:cTn id="38" fill="hold">
                            <p:stCondLst>
                              <p:cond delay="0"/>
                            </p:stCondLst>
                            <p:childTnLst>
                              <p:par>
                                <p:cTn id="39" presetID="37" presetClass="entr" presetSubtype="0" fill="hold" grpId="0" nodeType="click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1000"/>
                                        <p:tgtEl>
                                          <p:spTgt spid="9"/>
                                        </p:tgtEl>
                                      </p:cBhvr>
                                    </p:animEffect>
                                    <p:anim calcmode="lin" valueType="num">
                                      <p:cBhvr>
                                        <p:cTn id="42" dur="1000" fill="hold"/>
                                        <p:tgtEl>
                                          <p:spTgt spid="9"/>
                                        </p:tgtEl>
                                        <p:attrNameLst>
                                          <p:attrName>ppt_x</p:attrName>
                                        </p:attrNameLst>
                                      </p:cBhvr>
                                      <p:tavLst>
                                        <p:tav tm="0">
                                          <p:val>
                                            <p:strVal val="#ppt_x"/>
                                          </p:val>
                                        </p:tav>
                                        <p:tav tm="100000">
                                          <p:val>
                                            <p:strVal val="#ppt_x"/>
                                          </p:val>
                                        </p:tav>
                                      </p:tavLst>
                                    </p:anim>
                                    <p:anim calcmode="lin" valueType="num">
                                      <p:cBhvr>
                                        <p:cTn id="43" dur="900" decel="100000" fill="hold"/>
                                        <p:tgtEl>
                                          <p:spTgt spid="9"/>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par>
                          <p:cTn id="45" fill="hold">
                            <p:stCondLst>
                              <p:cond delay="1000"/>
                            </p:stCondLst>
                            <p:childTnLst>
                              <p:par>
                                <p:cTn id="46" presetID="37" presetClass="entr" presetSubtype="0"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1000"/>
                                        <p:tgtEl>
                                          <p:spTgt spid="16"/>
                                        </p:tgtEl>
                                      </p:cBhvr>
                                    </p:animEffect>
                                    <p:anim calcmode="lin" valueType="num">
                                      <p:cBhvr>
                                        <p:cTn id="49" dur="1000" fill="hold"/>
                                        <p:tgtEl>
                                          <p:spTgt spid="16"/>
                                        </p:tgtEl>
                                        <p:attrNameLst>
                                          <p:attrName>ppt_x</p:attrName>
                                        </p:attrNameLst>
                                      </p:cBhvr>
                                      <p:tavLst>
                                        <p:tav tm="0">
                                          <p:val>
                                            <p:strVal val="#ppt_x"/>
                                          </p:val>
                                        </p:tav>
                                        <p:tav tm="100000">
                                          <p:val>
                                            <p:strVal val="#ppt_x"/>
                                          </p:val>
                                        </p:tav>
                                      </p:tavLst>
                                    </p:anim>
                                    <p:anim calcmode="lin" valueType="num">
                                      <p:cBhvr>
                                        <p:cTn id="50" dur="900" decel="100000" fill="hold"/>
                                        <p:tgtEl>
                                          <p:spTgt spid="16"/>
                                        </p:tgtEl>
                                        <p:attrNameLst>
                                          <p:attrName>ppt_y</p:attrName>
                                        </p:attrNameLst>
                                      </p:cBhvr>
                                      <p:tavLst>
                                        <p:tav tm="0">
                                          <p:val>
                                            <p:strVal val="#ppt_y+1"/>
                                          </p:val>
                                        </p:tav>
                                        <p:tav tm="100000">
                                          <p:val>
                                            <p:strVal val="#ppt_y-.03"/>
                                          </p:val>
                                        </p:tav>
                                      </p:tavLst>
                                    </p:anim>
                                    <p:anim calcmode="lin" valueType="num">
                                      <p:cBhvr>
                                        <p:cTn id="51"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9" presetClass="entr" presetSubtype="0" fill="hold" grpId="0" nodeType="click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dissolve">
                                      <p:cBhvr>
                                        <p:cTn id="56" dur="1000"/>
                                        <p:tgtEl>
                                          <p:spTgt spid="22"/>
                                        </p:tgtEl>
                                      </p:cBhvr>
                                    </p:animEffect>
                                  </p:childTnLst>
                                </p:cTn>
                              </p:par>
                            </p:childTnLst>
                          </p:cTn>
                        </p:par>
                        <p:par>
                          <p:cTn id="57" fill="hold">
                            <p:stCondLst>
                              <p:cond delay="1000"/>
                            </p:stCondLst>
                            <p:childTnLst>
                              <p:par>
                                <p:cTn id="58" presetID="37" presetClass="entr" presetSubtype="0" fill="hold" grpId="0" nodeType="after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fade">
                                      <p:cBhvr>
                                        <p:cTn id="60" dur="1000"/>
                                        <p:tgtEl>
                                          <p:spTgt spid="21"/>
                                        </p:tgtEl>
                                      </p:cBhvr>
                                    </p:animEffect>
                                    <p:anim calcmode="lin" valueType="num">
                                      <p:cBhvr>
                                        <p:cTn id="61" dur="1000" fill="hold"/>
                                        <p:tgtEl>
                                          <p:spTgt spid="21"/>
                                        </p:tgtEl>
                                        <p:attrNameLst>
                                          <p:attrName>ppt_x</p:attrName>
                                        </p:attrNameLst>
                                      </p:cBhvr>
                                      <p:tavLst>
                                        <p:tav tm="0">
                                          <p:val>
                                            <p:strVal val="#ppt_x"/>
                                          </p:val>
                                        </p:tav>
                                        <p:tav tm="100000">
                                          <p:val>
                                            <p:strVal val="#ppt_x"/>
                                          </p:val>
                                        </p:tav>
                                      </p:tavLst>
                                    </p:anim>
                                    <p:anim calcmode="lin" valueType="num">
                                      <p:cBhvr>
                                        <p:cTn id="62" dur="900" decel="100000" fill="hold"/>
                                        <p:tgtEl>
                                          <p:spTgt spid="21"/>
                                        </p:tgtEl>
                                        <p:attrNameLst>
                                          <p:attrName>ppt_y</p:attrName>
                                        </p:attrNameLst>
                                      </p:cBhvr>
                                      <p:tavLst>
                                        <p:tav tm="0">
                                          <p:val>
                                            <p:strVal val="#ppt_y+1"/>
                                          </p:val>
                                        </p:tav>
                                        <p:tav tm="100000">
                                          <p:val>
                                            <p:strVal val="#ppt_y-.03"/>
                                          </p:val>
                                        </p:tav>
                                      </p:tavLst>
                                    </p:anim>
                                    <p:anim calcmode="lin" valueType="num">
                                      <p:cBhvr>
                                        <p:cTn id="63"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 presetClass="entr" presetSubtype="8" fill="hold" grpId="0" nodeType="clickEffect">
                                  <p:stCondLst>
                                    <p:cond delay="0"/>
                                  </p:stCondLst>
                                  <p:childTnLst>
                                    <p:set>
                                      <p:cBhvr>
                                        <p:cTn id="67" dur="1" fill="hold">
                                          <p:stCondLst>
                                            <p:cond delay="0"/>
                                          </p:stCondLst>
                                        </p:cTn>
                                        <p:tgtEl>
                                          <p:spTgt spid="24"/>
                                        </p:tgtEl>
                                        <p:attrNameLst>
                                          <p:attrName>style.visibility</p:attrName>
                                        </p:attrNameLst>
                                      </p:cBhvr>
                                      <p:to>
                                        <p:strVal val="visible"/>
                                      </p:to>
                                    </p:set>
                                    <p:anim calcmode="lin" valueType="num">
                                      <p:cBhvr additive="base">
                                        <p:cTn id="68" dur="1000" fill="hold"/>
                                        <p:tgtEl>
                                          <p:spTgt spid="24"/>
                                        </p:tgtEl>
                                        <p:attrNameLst>
                                          <p:attrName>ppt_x</p:attrName>
                                        </p:attrNameLst>
                                      </p:cBhvr>
                                      <p:tavLst>
                                        <p:tav tm="0">
                                          <p:val>
                                            <p:strVal val="0-#ppt_w/2"/>
                                          </p:val>
                                        </p:tav>
                                        <p:tav tm="100000">
                                          <p:val>
                                            <p:strVal val="#ppt_x"/>
                                          </p:val>
                                        </p:tav>
                                      </p:tavLst>
                                    </p:anim>
                                    <p:anim calcmode="lin" valueType="num">
                                      <p:cBhvr additive="base">
                                        <p:cTn id="69" dur="10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37" presetClass="entr" presetSubtype="0" fill="hold" grpId="0" nodeType="clickEffect">
                                  <p:stCondLst>
                                    <p:cond delay="0"/>
                                  </p:stCondLst>
                                  <p:childTnLst>
                                    <p:set>
                                      <p:cBhvr>
                                        <p:cTn id="73" dur="1" fill="hold">
                                          <p:stCondLst>
                                            <p:cond delay="0"/>
                                          </p:stCondLst>
                                        </p:cTn>
                                        <p:tgtEl>
                                          <p:spTgt spid="25"/>
                                        </p:tgtEl>
                                        <p:attrNameLst>
                                          <p:attrName>style.visibility</p:attrName>
                                        </p:attrNameLst>
                                      </p:cBhvr>
                                      <p:to>
                                        <p:strVal val="visible"/>
                                      </p:to>
                                    </p:set>
                                    <p:animEffect transition="in" filter="fade">
                                      <p:cBhvr>
                                        <p:cTn id="74" dur="1000"/>
                                        <p:tgtEl>
                                          <p:spTgt spid="25"/>
                                        </p:tgtEl>
                                      </p:cBhvr>
                                    </p:animEffect>
                                    <p:anim calcmode="lin" valueType="num">
                                      <p:cBhvr>
                                        <p:cTn id="75" dur="1000" fill="hold"/>
                                        <p:tgtEl>
                                          <p:spTgt spid="25"/>
                                        </p:tgtEl>
                                        <p:attrNameLst>
                                          <p:attrName>ppt_x</p:attrName>
                                        </p:attrNameLst>
                                      </p:cBhvr>
                                      <p:tavLst>
                                        <p:tav tm="0">
                                          <p:val>
                                            <p:strVal val="#ppt_x"/>
                                          </p:val>
                                        </p:tav>
                                        <p:tav tm="100000">
                                          <p:val>
                                            <p:strVal val="#ppt_x"/>
                                          </p:val>
                                        </p:tav>
                                      </p:tavLst>
                                    </p:anim>
                                    <p:anim calcmode="lin" valueType="num">
                                      <p:cBhvr>
                                        <p:cTn id="76" dur="900" decel="100000" fill="hold"/>
                                        <p:tgtEl>
                                          <p:spTgt spid="25"/>
                                        </p:tgtEl>
                                        <p:attrNameLst>
                                          <p:attrName>ppt_y</p:attrName>
                                        </p:attrNameLst>
                                      </p:cBhvr>
                                      <p:tavLst>
                                        <p:tav tm="0">
                                          <p:val>
                                            <p:strVal val="#ppt_y+1"/>
                                          </p:val>
                                        </p:tav>
                                        <p:tav tm="100000">
                                          <p:val>
                                            <p:strVal val="#ppt_y-.03"/>
                                          </p:val>
                                        </p:tav>
                                      </p:tavLst>
                                    </p:anim>
                                    <p:anim calcmode="lin" valueType="num">
                                      <p:cBhvr>
                                        <p:cTn id="77"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childTnLst>
                          </p:cTn>
                        </p:par>
                        <p:par>
                          <p:cTn id="78" fill="hold">
                            <p:stCondLst>
                              <p:cond delay="1000"/>
                            </p:stCondLst>
                            <p:childTnLst>
                              <p:par>
                                <p:cTn id="79" presetID="2" presetClass="entr" presetSubtype="2" fill="hold" nodeType="afterEffect">
                                  <p:stCondLst>
                                    <p:cond delay="0"/>
                                  </p:stCondLst>
                                  <p:childTnLst>
                                    <p:set>
                                      <p:cBhvr>
                                        <p:cTn id="80" dur="1" fill="hold">
                                          <p:stCondLst>
                                            <p:cond delay="0"/>
                                          </p:stCondLst>
                                        </p:cTn>
                                        <p:tgtEl>
                                          <p:spTgt spid="27"/>
                                        </p:tgtEl>
                                        <p:attrNameLst>
                                          <p:attrName>style.visibility</p:attrName>
                                        </p:attrNameLst>
                                      </p:cBhvr>
                                      <p:to>
                                        <p:strVal val="visible"/>
                                      </p:to>
                                    </p:set>
                                    <p:anim calcmode="lin" valueType="num">
                                      <p:cBhvr additive="base">
                                        <p:cTn id="81" dur="1000" fill="hold"/>
                                        <p:tgtEl>
                                          <p:spTgt spid="27"/>
                                        </p:tgtEl>
                                        <p:attrNameLst>
                                          <p:attrName>ppt_x</p:attrName>
                                        </p:attrNameLst>
                                      </p:cBhvr>
                                      <p:tavLst>
                                        <p:tav tm="0">
                                          <p:val>
                                            <p:strVal val="1+#ppt_w/2"/>
                                          </p:val>
                                        </p:tav>
                                        <p:tav tm="100000">
                                          <p:val>
                                            <p:strVal val="#ppt_x"/>
                                          </p:val>
                                        </p:tav>
                                      </p:tavLst>
                                    </p:anim>
                                    <p:anim calcmode="lin" valueType="num">
                                      <p:cBhvr additive="base">
                                        <p:cTn id="82"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9" grpId="0"/>
      <p:bldP spid="15" grpId="0"/>
      <p:bldP spid="16" grpId="0"/>
      <p:bldP spid="21" grpId="0"/>
      <p:bldP spid="22" grpId="0" animBg="1"/>
      <p:bldP spid="23" grpId="0" animBg="1"/>
      <p:bldP spid="24" grpId="0"/>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EE184273-48F5-AF4F-8FC6-784DD2642442}"/>
              </a:ext>
            </a:extLst>
          </p:cNvPr>
          <p:cNvSpPr txBox="1"/>
          <p:nvPr/>
        </p:nvSpPr>
        <p:spPr>
          <a:xfrm>
            <a:off x="613130" y="1685064"/>
            <a:ext cx="11327410" cy="547650"/>
          </a:xfrm>
          <a:prstGeom prst="rect">
            <a:avLst/>
          </a:prstGeom>
          <a:noFill/>
        </p:spPr>
        <p:txBody>
          <a:bodyPr wrap="square" rtlCol="0">
            <a:spAutoFit/>
          </a:bodyPr>
          <a:lstStyle/>
          <a:p>
            <a:pPr>
              <a:lnSpc>
                <a:spcPct val="150000"/>
              </a:lnSpc>
            </a:pPr>
            <a:r>
              <a:rPr lang="en-GB" sz="2200" dirty="0">
                <a:solidFill>
                  <a:schemeClr val="bg1"/>
                </a:solidFill>
                <a:latin typeface="+mj-lt"/>
              </a:rPr>
              <a:t>Consider deleting the first one or more sentences which are often unimportant </a:t>
            </a:r>
            <a:r>
              <a:rPr lang="en-GB" sz="2200">
                <a:solidFill>
                  <a:schemeClr val="bg1"/>
                </a:solidFill>
                <a:latin typeface="+mj-lt"/>
              </a:rPr>
              <a:t>general statements:</a:t>
            </a:r>
            <a:endParaRPr lang="en-GB" sz="2200" dirty="0">
              <a:solidFill>
                <a:schemeClr val="bg1"/>
              </a:solidFill>
              <a:latin typeface="+mj-lt"/>
            </a:endParaRPr>
          </a:p>
        </p:txBody>
      </p:sp>
      <p:sp>
        <p:nvSpPr>
          <p:cNvPr id="10" name="TextBox 9">
            <a:extLst>
              <a:ext uri="{FF2B5EF4-FFF2-40B4-BE49-F238E27FC236}">
                <a16:creationId xmlns:a16="http://schemas.microsoft.com/office/drawing/2014/main" id="{06708DF4-5902-0940-AACE-F4303147FB24}"/>
              </a:ext>
            </a:extLst>
          </p:cNvPr>
          <p:cNvSpPr txBox="1"/>
          <p:nvPr/>
        </p:nvSpPr>
        <p:spPr>
          <a:xfrm>
            <a:off x="995040" y="2556180"/>
            <a:ext cx="10563589" cy="1107996"/>
          </a:xfrm>
          <a:prstGeom prst="rect">
            <a:avLst/>
          </a:prstGeom>
          <a:noFill/>
        </p:spPr>
        <p:txBody>
          <a:bodyPr wrap="square" rtlCol="0">
            <a:spAutoFit/>
          </a:bodyPr>
          <a:lstStyle/>
          <a:p>
            <a:r>
              <a:rPr lang="en-GB" sz="2200" dirty="0">
                <a:solidFill>
                  <a:schemeClr val="bg1"/>
                </a:solidFill>
                <a:latin typeface="+mj-lt"/>
              </a:rPr>
              <a:t>Polynomials are widely used as approximating functions in many areas of mathematics and they can be expressed in various bases. We consider here how to choose the basis to minimize the error of evaluation in floating point arithmetic.</a:t>
            </a:r>
            <a:endParaRPr lang="en-IT" sz="2200" dirty="0">
              <a:solidFill>
                <a:schemeClr val="bg1"/>
              </a:solidFill>
              <a:latin typeface="+mj-lt"/>
            </a:endParaRPr>
          </a:p>
        </p:txBody>
      </p:sp>
      <p:cxnSp>
        <p:nvCxnSpPr>
          <p:cNvPr id="11" name="Curved Connector 10">
            <a:extLst>
              <a:ext uri="{FF2B5EF4-FFF2-40B4-BE49-F238E27FC236}">
                <a16:creationId xmlns:a16="http://schemas.microsoft.com/office/drawing/2014/main" id="{C4160676-C6AA-5F4B-949E-A3A82D5EE7EE}"/>
              </a:ext>
            </a:extLst>
          </p:cNvPr>
          <p:cNvCxnSpPr>
            <a:cxnSpLocks/>
          </p:cNvCxnSpPr>
          <p:nvPr/>
        </p:nvCxnSpPr>
        <p:spPr>
          <a:xfrm>
            <a:off x="1852790" y="3777457"/>
            <a:ext cx="1524635" cy="420370"/>
          </a:xfrm>
          <a:prstGeom prst="curvedConnector3">
            <a:avLst>
              <a:gd name="adj1" fmla="val 1327"/>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A84101DE-C93D-4245-9B2E-1B59BF6D813C}"/>
              </a:ext>
            </a:extLst>
          </p:cNvPr>
          <p:cNvSpPr txBox="1"/>
          <p:nvPr/>
        </p:nvSpPr>
        <p:spPr>
          <a:xfrm>
            <a:off x="3739556" y="3987642"/>
            <a:ext cx="7492324" cy="769441"/>
          </a:xfrm>
          <a:prstGeom prst="rect">
            <a:avLst/>
          </a:prstGeom>
          <a:noFill/>
        </p:spPr>
        <p:txBody>
          <a:bodyPr wrap="square" rtlCol="0">
            <a:spAutoFit/>
          </a:bodyPr>
          <a:lstStyle/>
          <a:p>
            <a:r>
              <a:rPr lang="en-GB" sz="2200" dirty="0">
                <a:solidFill>
                  <a:schemeClr val="bg1"/>
                </a:solidFill>
                <a:latin typeface="+mj-lt"/>
              </a:rPr>
              <a:t>In which basis should we express a polynomial to minimize the error of evaluation in floating point arithmetic?</a:t>
            </a:r>
            <a:endParaRPr lang="en-IT" sz="2200" dirty="0">
              <a:solidFill>
                <a:schemeClr val="bg1"/>
              </a:solidFill>
              <a:latin typeface="+mj-lt"/>
            </a:endParaRPr>
          </a:p>
        </p:txBody>
      </p:sp>
      <p:sp>
        <p:nvSpPr>
          <p:cNvPr id="2" name="Slide Number Placeholder 4">
            <a:extLst>
              <a:ext uri="{FF2B5EF4-FFF2-40B4-BE49-F238E27FC236}">
                <a16:creationId xmlns:a16="http://schemas.microsoft.com/office/drawing/2014/main" id="{A984FE62-9792-E8D2-C1BE-8E8F05CF45E2}"/>
              </a:ext>
            </a:extLst>
          </p:cNvPr>
          <p:cNvSpPr>
            <a:spLocks noGrp="1"/>
          </p:cNvSpPr>
          <p:nvPr>
            <p:ph type="sldNum" sz="quarter" idx="12"/>
          </p:nvPr>
        </p:nvSpPr>
        <p:spPr>
          <a:xfrm>
            <a:off x="9682163" y="6289674"/>
            <a:ext cx="2133600" cy="365125"/>
          </a:xfrm>
        </p:spPr>
        <p:txBody>
          <a:bodyPr/>
          <a:lstStyle/>
          <a:p>
            <a:fld id="{475851F4-AA50-8247-9519-9946A9DEC1E3}" type="slidenum">
              <a:rPr lang="en-US" smtClean="0">
                <a:solidFill>
                  <a:schemeClr val="bg1"/>
                </a:solidFill>
                <a:latin typeface="Chalkduster" panose="03050602040202020205" pitchFamily="66" charset="77"/>
              </a:rPr>
              <a:pPr/>
              <a:t>8</a:t>
            </a:fld>
            <a:endParaRPr lang="en-US" dirty="0">
              <a:solidFill>
                <a:schemeClr val="bg1"/>
              </a:solidFill>
              <a:latin typeface="Chalkduster" panose="03050602040202020205" pitchFamily="66" charset="77"/>
            </a:endParaRPr>
          </a:p>
        </p:txBody>
      </p:sp>
    </p:spTree>
    <p:extLst>
      <p:ext uri="{BB962C8B-B14F-4D97-AF65-F5344CB8AC3E}">
        <p14:creationId xmlns:p14="http://schemas.microsoft.com/office/powerpoint/2010/main" val="1632150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 calcmode="lin" valueType="num">
                                      <p:cBhvr>
                                        <p:cTn id="7" dur="10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7"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anim calcmode="lin" valueType="num">
                                      <p:cBhvr>
                                        <p:cTn id="14" dur="1000" fill="hold"/>
                                        <p:tgtEl>
                                          <p:spTgt spid="10"/>
                                        </p:tgtEl>
                                        <p:attrNameLst>
                                          <p:attrName>ppt_x</p:attrName>
                                        </p:attrNameLst>
                                      </p:cBhvr>
                                      <p:tavLst>
                                        <p:tav tm="0">
                                          <p:val>
                                            <p:strVal val="#ppt_x"/>
                                          </p:val>
                                        </p:tav>
                                        <p:tav tm="100000">
                                          <p:val>
                                            <p:strVal val="#ppt_x"/>
                                          </p:val>
                                        </p:tav>
                                      </p:tavLst>
                                    </p:anim>
                                    <p:anim calcmode="lin" valueType="num">
                                      <p:cBhvr>
                                        <p:cTn id="15" dur="900" decel="100000" fill="hold"/>
                                        <p:tgtEl>
                                          <p:spTgt spid="10"/>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1000" fill="hold"/>
                                        <p:tgtEl>
                                          <p:spTgt spid="11"/>
                                        </p:tgtEl>
                                        <p:attrNameLst>
                                          <p:attrName>ppt_x</p:attrName>
                                        </p:attrNameLst>
                                      </p:cBhvr>
                                      <p:tavLst>
                                        <p:tav tm="0">
                                          <p:val>
                                            <p:strVal val="0-#ppt_w/2"/>
                                          </p:val>
                                        </p:tav>
                                        <p:tav tm="100000">
                                          <p:val>
                                            <p:strVal val="#ppt_x"/>
                                          </p:val>
                                        </p:tav>
                                      </p:tavLst>
                                    </p:anim>
                                    <p:anim calcmode="lin" valueType="num">
                                      <p:cBhvr additive="base">
                                        <p:cTn id="22" dur="1000" fill="hold"/>
                                        <p:tgtEl>
                                          <p:spTgt spid="11"/>
                                        </p:tgtEl>
                                        <p:attrNameLst>
                                          <p:attrName>ppt_y</p:attrName>
                                        </p:attrNameLst>
                                      </p:cBhvr>
                                      <p:tavLst>
                                        <p:tav tm="0">
                                          <p:val>
                                            <p:strVal val="#ppt_y"/>
                                          </p:val>
                                        </p:tav>
                                        <p:tav tm="100000">
                                          <p:val>
                                            <p:strVal val="#ppt_y"/>
                                          </p:val>
                                        </p:tav>
                                      </p:tavLst>
                                    </p:anim>
                                  </p:childTnLst>
                                </p:cTn>
                              </p:par>
                            </p:childTnLst>
                          </p:cTn>
                        </p:par>
                        <p:par>
                          <p:cTn id="23" fill="hold">
                            <p:stCondLst>
                              <p:cond delay="1000"/>
                            </p:stCondLst>
                            <p:childTnLst>
                              <p:par>
                                <p:cTn id="24" presetID="37" presetClass="entr" presetSubtype="0"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anim calcmode="lin" valueType="num">
                                      <p:cBhvr>
                                        <p:cTn id="27" dur="1000" fill="hold"/>
                                        <p:tgtEl>
                                          <p:spTgt spid="12"/>
                                        </p:tgtEl>
                                        <p:attrNameLst>
                                          <p:attrName>ppt_x</p:attrName>
                                        </p:attrNameLst>
                                      </p:cBhvr>
                                      <p:tavLst>
                                        <p:tav tm="0">
                                          <p:val>
                                            <p:strVal val="#ppt_x"/>
                                          </p:val>
                                        </p:tav>
                                        <p:tav tm="100000">
                                          <p:val>
                                            <p:strVal val="#ppt_x"/>
                                          </p:val>
                                        </p:tav>
                                      </p:tavLst>
                                    </p:anim>
                                    <p:anim calcmode="lin" valueType="num">
                                      <p:cBhvr>
                                        <p:cTn id="28" dur="900" decel="100000" fill="hold"/>
                                        <p:tgtEl>
                                          <p:spTgt spid="12"/>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C652-0824-4841-A257-C0F50783127D}"/>
              </a:ext>
            </a:extLst>
          </p:cNvPr>
          <p:cNvSpPr>
            <a:spLocks noGrp="1"/>
          </p:cNvSpPr>
          <p:nvPr>
            <p:ph type="ctrTitle"/>
          </p:nvPr>
        </p:nvSpPr>
        <p:spPr>
          <a:xfrm>
            <a:off x="0" y="172698"/>
            <a:ext cx="12191999" cy="1023938"/>
          </a:xfrm>
        </p:spPr>
        <p:txBody>
          <a:bodyPr>
            <a:normAutofit fontScale="90000"/>
          </a:bodyPr>
          <a:lstStyle/>
          <a:p>
            <a:r>
              <a:rPr lang="en-GB" dirty="0">
                <a:solidFill>
                  <a:schemeClr val="bg1">
                    <a:lumMod val="95000"/>
                  </a:schemeClr>
                </a:solidFill>
                <a:latin typeface="Chalkduster" panose="03050602040202020205" pitchFamily="66" charset="77"/>
              </a:rPr>
              <a:t>Introduction in Essay Writing</a:t>
            </a:r>
            <a:endParaRPr lang="en-IT" dirty="0">
              <a:solidFill>
                <a:schemeClr val="bg1">
                  <a:lumMod val="95000"/>
                </a:schemeClr>
              </a:solidFill>
              <a:latin typeface="Chalkduster" panose="03050602040202020205" pitchFamily="66" charset="77"/>
            </a:endParaRPr>
          </a:p>
        </p:txBody>
      </p:sp>
      <p:sp>
        <p:nvSpPr>
          <p:cNvPr id="9" name="TextBox 8">
            <a:extLst>
              <a:ext uri="{FF2B5EF4-FFF2-40B4-BE49-F238E27FC236}">
                <a16:creationId xmlns:a16="http://schemas.microsoft.com/office/drawing/2014/main" id="{C811DF29-D8F0-8F46-B8BA-5D6A339CA3C0}"/>
              </a:ext>
            </a:extLst>
          </p:cNvPr>
          <p:cNvSpPr txBox="1"/>
          <p:nvPr/>
        </p:nvSpPr>
        <p:spPr>
          <a:xfrm>
            <a:off x="900924" y="1865687"/>
            <a:ext cx="5195076" cy="1563313"/>
          </a:xfrm>
          <a:prstGeom prst="rect">
            <a:avLst/>
          </a:prstGeom>
          <a:noFill/>
        </p:spPr>
        <p:txBody>
          <a:bodyPr wrap="square" rtlCol="0">
            <a:spAutoFit/>
          </a:bodyPr>
          <a:lstStyle/>
          <a:p>
            <a:pPr marL="457200" indent="-457200">
              <a:lnSpc>
                <a:spcPct val="150000"/>
              </a:lnSpc>
              <a:buAutoNum type="alphaLcPeriod"/>
            </a:pPr>
            <a:r>
              <a:rPr lang="en-GB" sz="2200" dirty="0">
                <a:solidFill>
                  <a:schemeClr val="bg1"/>
                </a:solidFill>
                <a:latin typeface="+mj-lt"/>
              </a:rPr>
              <a:t>Plan carefully</a:t>
            </a:r>
          </a:p>
          <a:p>
            <a:pPr marL="457200" indent="-457200">
              <a:lnSpc>
                <a:spcPct val="150000"/>
              </a:lnSpc>
              <a:buAutoNum type="alphaLcPeriod"/>
            </a:pPr>
            <a:r>
              <a:rPr lang="en-GB" sz="2200" dirty="0">
                <a:solidFill>
                  <a:schemeClr val="bg1"/>
                </a:solidFill>
                <a:latin typeface="+mj-lt"/>
              </a:rPr>
              <a:t>Translate this plan into sentences</a:t>
            </a:r>
          </a:p>
          <a:p>
            <a:pPr marL="457200" indent="-457200">
              <a:lnSpc>
                <a:spcPct val="150000"/>
              </a:lnSpc>
              <a:buAutoNum type="alphaLcPeriod"/>
            </a:pPr>
            <a:r>
              <a:rPr lang="en-GB" sz="2200" dirty="0">
                <a:solidFill>
                  <a:schemeClr val="bg1"/>
                </a:solidFill>
                <a:latin typeface="+mj-lt"/>
              </a:rPr>
              <a:t>answer:</a:t>
            </a:r>
          </a:p>
        </p:txBody>
      </p:sp>
      <p:sp>
        <p:nvSpPr>
          <p:cNvPr id="8" name="TextBox 7">
            <a:extLst>
              <a:ext uri="{FF2B5EF4-FFF2-40B4-BE49-F238E27FC236}">
                <a16:creationId xmlns:a16="http://schemas.microsoft.com/office/drawing/2014/main" id="{3CFB95C5-CFF6-A049-A201-16453657BDAC}"/>
              </a:ext>
            </a:extLst>
          </p:cNvPr>
          <p:cNvSpPr txBox="1"/>
          <p:nvPr/>
        </p:nvSpPr>
        <p:spPr>
          <a:xfrm>
            <a:off x="1388604" y="3429000"/>
            <a:ext cx="5195076" cy="2071144"/>
          </a:xfrm>
          <a:prstGeom prst="rect">
            <a:avLst/>
          </a:prstGeom>
          <a:noFill/>
        </p:spPr>
        <p:txBody>
          <a:bodyPr wrap="square" rtlCol="0">
            <a:spAutoFit/>
          </a:bodyPr>
          <a:lstStyle/>
          <a:p>
            <a:pPr marL="342900" indent="-342900">
              <a:lnSpc>
                <a:spcPct val="150000"/>
              </a:lnSpc>
              <a:buFontTx/>
              <a:buChar char="-"/>
            </a:pPr>
            <a:r>
              <a:rPr lang="en-GB" sz="2200" dirty="0">
                <a:solidFill>
                  <a:schemeClr val="bg1"/>
                </a:solidFill>
                <a:latin typeface="+mj-lt"/>
              </a:rPr>
              <a:t>What is the topic?</a:t>
            </a:r>
          </a:p>
          <a:p>
            <a:pPr marL="342900" indent="-342900">
              <a:lnSpc>
                <a:spcPct val="150000"/>
              </a:lnSpc>
              <a:buFontTx/>
              <a:buChar char="-"/>
            </a:pPr>
            <a:r>
              <a:rPr lang="en-GB" sz="2200" dirty="0">
                <a:solidFill>
                  <a:schemeClr val="bg1"/>
                </a:solidFill>
                <a:latin typeface="+mj-lt"/>
              </a:rPr>
              <a:t>What is the question?</a:t>
            </a:r>
          </a:p>
          <a:p>
            <a:pPr marL="342900" indent="-342900">
              <a:lnSpc>
                <a:spcPct val="150000"/>
              </a:lnSpc>
              <a:buFontTx/>
              <a:buChar char="-"/>
            </a:pPr>
            <a:r>
              <a:rPr lang="en-GB" sz="2200" dirty="0">
                <a:solidFill>
                  <a:schemeClr val="bg1"/>
                </a:solidFill>
                <a:latin typeface="+mj-lt"/>
              </a:rPr>
              <a:t>What is your opinion?</a:t>
            </a:r>
          </a:p>
          <a:p>
            <a:pPr marL="342900" indent="-342900">
              <a:lnSpc>
                <a:spcPct val="150000"/>
              </a:lnSpc>
              <a:buFontTx/>
              <a:buChar char="-"/>
            </a:pPr>
            <a:r>
              <a:rPr lang="en-GB" sz="2200" dirty="0">
                <a:solidFill>
                  <a:schemeClr val="bg1"/>
                </a:solidFill>
                <a:latin typeface="+mj-lt"/>
              </a:rPr>
              <a:t>What are your reasons?</a:t>
            </a:r>
          </a:p>
        </p:txBody>
      </p:sp>
      <p:sp>
        <p:nvSpPr>
          <p:cNvPr id="10" name="Right Brace 9">
            <a:extLst>
              <a:ext uri="{FF2B5EF4-FFF2-40B4-BE49-F238E27FC236}">
                <a16:creationId xmlns:a16="http://schemas.microsoft.com/office/drawing/2014/main" id="{351611CF-CAD9-9E4B-844F-2C1B316E4A6C}"/>
              </a:ext>
            </a:extLst>
          </p:cNvPr>
          <p:cNvSpPr/>
          <p:nvPr/>
        </p:nvSpPr>
        <p:spPr>
          <a:xfrm>
            <a:off x="4877435" y="3527947"/>
            <a:ext cx="59690" cy="936625"/>
          </a:xfrm>
          <a:prstGeom prst="rightBrace">
            <a:avLst/>
          </a:prstGeom>
          <a:ln w="28575">
            <a:solidFill>
              <a:srgbClr val="0070C0"/>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1" name="TextBox 10">
            <a:extLst>
              <a:ext uri="{FF2B5EF4-FFF2-40B4-BE49-F238E27FC236}">
                <a16:creationId xmlns:a16="http://schemas.microsoft.com/office/drawing/2014/main" id="{58F347FC-E605-9948-AE99-EE071FE61B00}"/>
              </a:ext>
            </a:extLst>
          </p:cNvPr>
          <p:cNvSpPr txBox="1"/>
          <p:nvPr/>
        </p:nvSpPr>
        <p:spPr>
          <a:xfrm>
            <a:off x="5137645" y="3643097"/>
            <a:ext cx="2224545" cy="544765"/>
          </a:xfrm>
          <a:prstGeom prst="rect">
            <a:avLst/>
          </a:prstGeom>
          <a:noFill/>
        </p:spPr>
        <p:txBody>
          <a:bodyPr wrap="square" rtlCol="0">
            <a:spAutoFit/>
          </a:bodyPr>
          <a:lstStyle/>
          <a:p>
            <a:pPr>
              <a:lnSpc>
                <a:spcPct val="150000"/>
              </a:lnSpc>
            </a:pPr>
            <a:r>
              <a:rPr lang="en-GB" sz="2200" dirty="0">
                <a:solidFill>
                  <a:schemeClr val="bg1"/>
                </a:solidFill>
                <a:latin typeface="+mj-lt"/>
              </a:rPr>
              <a:t>topic  </a:t>
            </a:r>
            <a:r>
              <a:rPr lang="it-IT" sz="2200" dirty="0">
                <a:solidFill>
                  <a:schemeClr val="bg1"/>
                </a:solidFill>
                <a:latin typeface="+mj-lt"/>
                <a:sym typeface="Symbol" pitchFamily="2" charset="2"/>
              </a:rPr>
              <a:t></a:t>
            </a:r>
            <a:r>
              <a:rPr lang="en-IT" sz="2200" dirty="0">
                <a:solidFill>
                  <a:schemeClr val="bg1"/>
                </a:solidFill>
                <a:latin typeface="+mj-lt"/>
              </a:rPr>
              <a:t> question</a:t>
            </a:r>
            <a:endParaRPr lang="en-GB" sz="2200" dirty="0">
              <a:solidFill>
                <a:schemeClr val="bg1"/>
              </a:solidFill>
              <a:latin typeface="+mj-lt"/>
            </a:endParaRPr>
          </a:p>
        </p:txBody>
      </p:sp>
      <p:sp>
        <p:nvSpPr>
          <p:cNvPr id="12" name="Oval 11">
            <a:extLst>
              <a:ext uri="{FF2B5EF4-FFF2-40B4-BE49-F238E27FC236}">
                <a16:creationId xmlns:a16="http://schemas.microsoft.com/office/drawing/2014/main" id="{B43B8229-8255-7042-BFD3-1C568B966B42}"/>
              </a:ext>
            </a:extLst>
          </p:cNvPr>
          <p:cNvSpPr/>
          <p:nvPr/>
        </p:nvSpPr>
        <p:spPr>
          <a:xfrm>
            <a:off x="3119525" y="3517786"/>
            <a:ext cx="757873" cy="478473"/>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4" name="Oval 13">
            <a:extLst>
              <a:ext uri="{FF2B5EF4-FFF2-40B4-BE49-F238E27FC236}">
                <a16:creationId xmlns:a16="http://schemas.microsoft.com/office/drawing/2014/main" id="{C04EDA68-C3EB-A44E-BC19-B082E0D25632}"/>
              </a:ext>
            </a:extLst>
          </p:cNvPr>
          <p:cNvSpPr/>
          <p:nvPr/>
        </p:nvSpPr>
        <p:spPr>
          <a:xfrm>
            <a:off x="3119525" y="4098051"/>
            <a:ext cx="1027024" cy="366521"/>
          </a:xfrm>
          <a:prstGeom prst="ellipse">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5" name="TextBox 14">
            <a:extLst>
              <a:ext uri="{FF2B5EF4-FFF2-40B4-BE49-F238E27FC236}">
                <a16:creationId xmlns:a16="http://schemas.microsoft.com/office/drawing/2014/main" id="{CADC425E-E85E-F945-AF20-25707C314DBB}"/>
              </a:ext>
            </a:extLst>
          </p:cNvPr>
          <p:cNvSpPr txBox="1"/>
          <p:nvPr/>
        </p:nvSpPr>
        <p:spPr>
          <a:xfrm>
            <a:off x="7766545" y="1865687"/>
            <a:ext cx="3892056" cy="769441"/>
          </a:xfrm>
          <a:prstGeom prst="rect">
            <a:avLst/>
          </a:prstGeom>
          <a:noFill/>
        </p:spPr>
        <p:txBody>
          <a:bodyPr wrap="square" rtlCol="0" anchor="ctr" anchorCtr="0">
            <a:spAutoFit/>
          </a:bodyPr>
          <a:lstStyle/>
          <a:p>
            <a:pPr algn="ctr"/>
            <a:r>
              <a:rPr lang="en-GB" sz="2200" dirty="0">
                <a:solidFill>
                  <a:schemeClr val="bg1"/>
                </a:solidFill>
                <a:latin typeface="+mj-lt"/>
              </a:rPr>
              <a:t>Such answers should take up</a:t>
            </a:r>
          </a:p>
          <a:p>
            <a:pPr algn="ctr"/>
            <a:r>
              <a:rPr lang="en-GB" sz="2200" dirty="0">
                <a:solidFill>
                  <a:schemeClr val="bg1"/>
                </a:solidFill>
                <a:latin typeface="+mj-lt"/>
              </a:rPr>
              <a:t>3 to max 5 sentences</a:t>
            </a:r>
            <a:endParaRPr lang="en-IT" sz="2200" dirty="0">
              <a:solidFill>
                <a:schemeClr val="bg1"/>
              </a:solidFill>
              <a:latin typeface="+mj-lt"/>
            </a:endParaRPr>
          </a:p>
        </p:txBody>
      </p:sp>
      <p:sp>
        <p:nvSpPr>
          <p:cNvPr id="16" name="TextBox 15">
            <a:extLst>
              <a:ext uri="{FF2B5EF4-FFF2-40B4-BE49-F238E27FC236}">
                <a16:creationId xmlns:a16="http://schemas.microsoft.com/office/drawing/2014/main" id="{AC1C261E-2A72-624A-A44B-0DC66E46BD86}"/>
              </a:ext>
            </a:extLst>
          </p:cNvPr>
          <p:cNvSpPr txBox="1"/>
          <p:nvPr/>
        </p:nvSpPr>
        <p:spPr>
          <a:xfrm>
            <a:off x="8049716" y="2721450"/>
            <a:ext cx="3608885" cy="2071144"/>
          </a:xfrm>
          <a:prstGeom prst="rect">
            <a:avLst/>
          </a:prstGeom>
          <a:noFill/>
        </p:spPr>
        <p:txBody>
          <a:bodyPr wrap="square" rtlCol="0">
            <a:spAutoFit/>
          </a:bodyPr>
          <a:lstStyle/>
          <a:p>
            <a:pPr marL="457200" indent="-457200">
              <a:lnSpc>
                <a:spcPct val="150000"/>
              </a:lnSpc>
              <a:buAutoNum type="arabicPlain"/>
            </a:pPr>
            <a:r>
              <a:rPr lang="en-GB" sz="2200" dirty="0">
                <a:solidFill>
                  <a:schemeClr val="bg1"/>
                </a:solidFill>
                <a:latin typeface="+mj-lt"/>
              </a:rPr>
              <a:t>       General topic</a:t>
            </a:r>
          </a:p>
          <a:p>
            <a:pPr marL="457200" indent="-457200">
              <a:lnSpc>
                <a:spcPct val="150000"/>
              </a:lnSpc>
              <a:buAutoNum type="arabicPlain"/>
            </a:pPr>
            <a:r>
              <a:rPr lang="en-GB" sz="2200" dirty="0">
                <a:solidFill>
                  <a:schemeClr val="bg1"/>
                </a:solidFill>
                <a:latin typeface="+mj-lt"/>
              </a:rPr>
              <a:t>           Question</a:t>
            </a:r>
          </a:p>
          <a:p>
            <a:pPr marL="457200" indent="-457200">
              <a:lnSpc>
                <a:spcPct val="150000"/>
              </a:lnSpc>
              <a:buAutoNum type="arabicPlain"/>
            </a:pPr>
            <a:r>
              <a:rPr lang="en-GB" sz="2200" dirty="0">
                <a:solidFill>
                  <a:schemeClr val="bg1"/>
                </a:solidFill>
                <a:latin typeface="+mj-lt"/>
              </a:rPr>
              <a:t>               Thesis</a:t>
            </a:r>
          </a:p>
          <a:p>
            <a:pPr marL="457200" indent="-457200">
              <a:lnSpc>
                <a:spcPct val="150000"/>
              </a:lnSpc>
              <a:buAutoNum type="arabicPlain"/>
            </a:pPr>
            <a:r>
              <a:rPr lang="en-GB" sz="2200" dirty="0">
                <a:solidFill>
                  <a:schemeClr val="bg1"/>
                </a:solidFill>
                <a:latin typeface="+mj-lt"/>
              </a:rPr>
              <a:t>       General/bridge</a:t>
            </a:r>
          </a:p>
        </p:txBody>
      </p:sp>
      <p:sp>
        <p:nvSpPr>
          <p:cNvPr id="18" name="Rectangle 17">
            <a:extLst>
              <a:ext uri="{FF2B5EF4-FFF2-40B4-BE49-F238E27FC236}">
                <a16:creationId xmlns:a16="http://schemas.microsoft.com/office/drawing/2014/main" id="{1A1B6135-AC06-034A-A2E8-6F2105E669F4}"/>
              </a:ext>
            </a:extLst>
          </p:cNvPr>
          <p:cNvSpPr/>
          <p:nvPr/>
        </p:nvSpPr>
        <p:spPr>
          <a:xfrm>
            <a:off x="8987451" y="2887550"/>
            <a:ext cx="1733413" cy="416629"/>
          </a:xfrm>
          <a:prstGeom prst="rect">
            <a:avLst/>
          </a:prstGeom>
          <a:noFill/>
          <a:ln w="28575">
            <a:solidFill>
              <a:srgbClr val="00B050"/>
            </a:solidFill>
            <a:extLst>
              <a:ext uri="{C807C97D-BFC1-408E-A445-0C87EB9F89A2}">
                <ask:lineSketchStyleProps xmlns:ask="http://schemas.microsoft.com/office/drawing/2018/sketchyshapes">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9" name="Rectangle 18">
            <a:extLst>
              <a:ext uri="{FF2B5EF4-FFF2-40B4-BE49-F238E27FC236}">
                <a16:creationId xmlns:a16="http://schemas.microsoft.com/office/drawing/2014/main" id="{96B51628-CE1B-8845-A838-ED45409595CA}"/>
              </a:ext>
            </a:extLst>
          </p:cNvPr>
          <p:cNvSpPr/>
          <p:nvPr/>
        </p:nvSpPr>
        <p:spPr>
          <a:xfrm>
            <a:off x="9139862" y="3429000"/>
            <a:ext cx="1428590" cy="303949"/>
          </a:xfrm>
          <a:prstGeom prst="rect">
            <a:avLst/>
          </a:prstGeom>
          <a:noFill/>
          <a:ln w="28575">
            <a:solidFill>
              <a:srgbClr val="0070C0"/>
            </a:solidFill>
            <a:extLst>
              <a:ext uri="{C807C97D-BFC1-408E-A445-0C87EB9F89A2}">
                <ask:lineSketchStyleProps xmlns:ask="http://schemas.microsoft.com/office/drawing/2018/sketchyshapes">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0" name="Rectangle 19">
            <a:extLst>
              <a:ext uri="{FF2B5EF4-FFF2-40B4-BE49-F238E27FC236}">
                <a16:creationId xmlns:a16="http://schemas.microsoft.com/office/drawing/2014/main" id="{0D9C054B-DD4F-AC41-83FF-EC7503BBB337}"/>
              </a:ext>
            </a:extLst>
          </p:cNvPr>
          <p:cNvSpPr/>
          <p:nvPr/>
        </p:nvSpPr>
        <p:spPr>
          <a:xfrm>
            <a:off x="9179990" y="3858815"/>
            <a:ext cx="1540874" cy="329047"/>
          </a:xfrm>
          <a:prstGeom prst="rect">
            <a:avLst/>
          </a:prstGeom>
          <a:noFill/>
          <a:ln w="28575">
            <a:solidFill>
              <a:srgbClr val="7030A0"/>
            </a:solidFill>
            <a:extLst>
              <a:ext uri="{C807C97D-BFC1-408E-A445-0C87EB9F89A2}">
                <ask:lineSketchStyleProps xmlns:ask="http://schemas.microsoft.com/office/drawing/2018/sketchyshapes">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1" name="Rectangle 20">
            <a:extLst>
              <a:ext uri="{FF2B5EF4-FFF2-40B4-BE49-F238E27FC236}">
                <a16:creationId xmlns:a16="http://schemas.microsoft.com/office/drawing/2014/main" id="{C77E1C89-8C63-304C-B6EA-7BBF8C95E5D8}"/>
              </a:ext>
            </a:extLst>
          </p:cNvPr>
          <p:cNvSpPr/>
          <p:nvPr/>
        </p:nvSpPr>
        <p:spPr>
          <a:xfrm>
            <a:off x="8923077" y="4399905"/>
            <a:ext cx="2054700" cy="311252"/>
          </a:xfrm>
          <a:prstGeom prst="rect">
            <a:avLst/>
          </a:prstGeom>
          <a:noFill/>
          <a:ln w="28575">
            <a:solidFill>
              <a:srgbClr val="FFC000"/>
            </a:solidFill>
            <a:extLst>
              <a:ext uri="{C807C97D-BFC1-408E-A445-0C87EB9F89A2}">
                <ask:lineSketchStyleProps xmlns:ask="http://schemas.microsoft.com/office/drawing/2018/sketchyshapes">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3" name="Slide Number Placeholder 4">
            <a:extLst>
              <a:ext uri="{FF2B5EF4-FFF2-40B4-BE49-F238E27FC236}">
                <a16:creationId xmlns:a16="http://schemas.microsoft.com/office/drawing/2014/main" id="{D8C74C55-E022-1B7A-E641-1FDD5CC31B3F}"/>
              </a:ext>
            </a:extLst>
          </p:cNvPr>
          <p:cNvSpPr>
            <a:spLocks noGrp="1"/>
          </p:cNvSpPr>
          <p:nvPr>
            <p:ph type="sldNum" sz="quarter" idx="12"/>
          </p:nvPr>
        </p:nvSpPr>
        <p:spPr>
          <a:xfrm>
            <a:off x="9682163" y="6289674"/>
            <a:ext cx="2133600" cy="365125"/>
          </a:xfrm>
        </p:spPr>
        <p:txBody>
          <a:bodyPr/>
          <a:lstStyle/>
          <a:p>
            <a:fld id="{475851F4-AA50-8247-9519-9946A9DEC1E3}" type="slidenum">
              <a:rPr lang="en-US" smtClean="0">
                <a:solidFill>
                  <a:schemeClr val="bg1"/>
                </a:solidFill>
                <a:latin typeface="Chalkduster" panose="03050602040202020205" pitchFamily="66" charset="77"/>
              </a:rPr>
              <a:pPr/>
              <a:t>9</a:t>
            </a:fld>
            <a:endParaRPr lang="en-US" dirty="0">
              <a:solidFill>
                <a:schemeClr val="bg1"/>
              </a:solidFill>
              <a:latin typeface="Chalkduster" panose="03050602040202020205" pitchFamily="66" charset="77"/>
            </a:endParaRPr>
          </a:p>
        </p:txBody>
      </p:sp>
    </p:spTree>
    <p:extLst>
      <p:ext uri="{BB962C8B-B14F-4D97-AF65-F5344CB8AC3E}">
        <p14:creationId xmlns:p14="http://schemas.microsoft.com/office/powerpoint/2010/main" val="4194546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 calcmode="lin" valueType="num">
                                      <p:cBhvr>
                                        <p:cTn id="9" dur="10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10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10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17" presetClass="entr" presetSubtype="10" fill="hold" nodeType="clickEffect">
                                  <p:stCondLst>
                                    <p:cond delay="0"/>
                                  </p:stCondLst>
                                  <p:childTnLst>
                                    <p:set>
                                      <p:cBhvr>
                                        <p:cTn id="15" dur="1" fill="hold">
                                          <p:stCondLst>
                                            <p:cond delay="0"/>
                                          </p:stCondLst>
                                        </p:cTn>
                                        <p:tgtEl>
                                          <p:spTgt spid="9">
                                            <p:txEl>
                                              <p:pRg st="0" end="0"/>
                                            </p:txEl>
                                          </p:spTgt>
                                        </p:tgtEl>
                                        <p:attrNameLst>
                                          <p:attrName>style.visibility</p:attrName>
                                        </p:attrNameLst>
                                      </p:cBhvr>
                                      <p:to>
                                        <p:strVal val="visible"/>
                                      </p:to>
                                    </p:set>
                                    <p:anim calcmode="lin" valueType="num">
                                      <p:cBhvr>
                                        <p:cTn id="16" dur="1000" fill="hold"/>
                                        <p:tgtEl>
                                          <p:spTgt spid="9">
                                            <p:txEl>
                                              <p:pRg st="0" end="0"/>
                                            </p:txEl>
                                          </p:spTgt>
                                        </p:tgtEl>
                                        <p:attrNameLst>
                                          <p:attrName>ppt_w</p:attrName>
                                        </p:attrNameLst>
                                      </p:cBhvr>
                                      <p:tavLst>
                                        <p:tav tm="0">
                                          <p:val>
                                            <p:fltVal val="0"/>
                                          </p:val>
                                        </p:tav>
                                        <p:tav tm="100000">
                                          <p:val>
                                            <p:strVal val="#ppt_w"/>
                                          </p:val>
                                        </p:tav>
                                      </p:tavLst>
                                    </p:anim>
                                    <p:anim calcmode="lin" valueType="num">
                                      <p:cBhvr>
                                        <p:cTn id="17" dur="1000" fill="hold"/>
                                        <p:tgtEl>
                                          <p:spTgt spid="9">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17" presetClass="entr" presetSubtype="10" fill="hold" nodeType="clickEffect">
                                  <p:stCondLst>
                                    <p:cond delay="0"/>
                                  </p:stCondLst>
                                  <p:childTnLst>
                                    <p:set>
                                      <p:cBhvr>
                                        <p:cTn id="21" dur="1" fill="hold">
                                          <p:stCondLst>
                                            <p:cond delay="0"/>
                                          </p:stCondLst>
                                        </p:cTn>
                                        <p:tgtEl>
                                          <p:spTgt spid="9">
                                            <p:txEl>
                                              <p:pRg st="1" end="1"/>
                                            </p:txEl>
                                          </p:spTgt>
                                        </p:tgtEl>
                                        <p:attrNameLst>
                                          <p:attrName>style.visibility</p:attrName>
                                        </p:attrNameLst>
                                      </p:cBhvr>
                                      <p:to>
                                        <p:strVal val="visible"/>
                                      </p:to>
                                    </p:set>
                                    <p:anim calcmode="lin" valueType="num">
                                      <p:cBhvr>
                                        <p:cTn id="22" dur="1000" fill="hold"/>
                                        <p:tgtEl>
                                          <p:spTgt spid="9">
                                            <p:txEl>
                                              <p:pRg st="1" end="1"/>
                                            </p:txEl>
                                          </p:spTgt>
                                        </p:tgtEl>
                                        <p:attrNameLst>
                                          <p:attrName>ppt_w</p:attrName>
                                        </p:attrNameLst>
                                      </p:cBhvr>
                                      <p:tavLst>
                                        <p:tav tm="0">
                                          <p:val>
                                            <p:fltVal val="0"/>
                                          </p:val>
                                        </p:tav>
                                        <p:tav tm="100000">
                                          <p:val>
                                            <p:strVal val="#ppt_w"/>
                                          </p:val>
                                        </p:tav>
                                      </p:tavLst>
                                    </p:anim>
                                    <p:anim calcmode="lin" valueType="num">
                                      <p:cBhvr>
                                        <p:cTn id="23" dur="1000" fill="hold"/>
                                        <p:tgtEl>
                                          <p:spTgt spid="9">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17" presetClass="entr" presetSubtype="10" fill="hold" nodeType="clickEffect">
                                  <p:stCondLst>
                                    <p:cond delay="0"/>
                                  </p:stCondLst>
                                  <p:childTnLst>
                                    <p:set>
                                      <p:cBhvr>
                                        <p:cTn id="27" dur="1" fill="hold">
                                          <p:stCondLst>
                                            <p:cond delay="0"/>
                                          </p:stCondLst>
                                        </p:cTn>
                                        <p:tgtEl>
                                          <p:spTgt spid="9">
                                            <p:txEl>
                                              <p:pRg st="2" end="2"/>
                                            </p:txEl>
                                          </p:spTgt>
                                        </p:tgtEl>
                                        <p:attrNameLst>
                                          <p:attrName>style.visibility</p:attrName>
                                        </p:attrNameLst>
                                      </p:cBhvr>
                                      <p:to>
                                        <p:strVal val="visible"/>
                                      </p:to>
                                    </p:set>
                                    <p:anim calcmode="lin" valueType="num">
                                      <p:cBhvr>
                                        <p:cTn id="28" dur="1000" fill="hold"/>
                                        <p:tgtEl>
                                          <p:spTgt spid="9">
                                            <p:txEl>
                                              <p:pRg st="2" end="2"/>
                                            </p:txEl>
                                          </p:spTgt>
                                        </p:tgtEl>
                                        <p:attrNameLst>
                                          <p:attrName>ppt_w</p:attrName>
                                        </p:attrNameLst>
                                      </p:cBhvr>
                                      <p:tavLst>
                                        <p:tav tm="0">
                                          <p:val>
                                            <p:fltVal val="0"/>
                                          </p:val>
                                        </p:tav>
                                        <p:tav tm="100000">
                                          <p:val>
                                            <p:strVal val="#ppt_w"/>
                                          </p:val>
                                        </p:tav>
                                      </p:tavLst>
                                    </p:anim>
                                    <p:anim calcmode="lin" valueType="num">
                                      <p:cBhvr>
                                        <p:cTn id="29" dur="1000" fill="hold"/>
                                        <p:tgtEl>
                                          <p:spTgt spid="9">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ID="17" presetClass="entr" presetSubtype="10" fill="hold" nodeType="click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 calcmode="lin" valueType="num">
                                      <p:cBhvr>
                                        <p:cTn id="34" dur="1000" fill="hold"/>
                                        <p:tgtEl>
                                          <p:spTgt spid="8">
                                            <p:txEl>
                                              <p:pRg st="0" end="0"/>
                                            </p:txEl>
                                          </p:spTgt>
                                        </p:tgtEl>
                                        <p:attrNameLst>
                                          <p:attrName>ppt_w</p:attrName>
                                        </p:attrNameLst>
                                      </p:cBhvr>
                                      <p:tavLst>
                                        <p:tav tm="0">
                                          <p:val>
                                            <p:fltVal val="0"/>
                                          </p:val>
                                        </p:tav>
                                        <p:tav tm="100000">
                                          <p:val>
                                            <p:strVal val="#ppt_w"/>
                                          </p:val>
                                        </p:tav>
                                      </p:tavLst>
                                    </p:anim>
                                    <p:anim calcmode="lin" valueType="num">
                                      <p:cBhvr>
                                        <p:cTn id="35" dur="1000" fill="hold"/>
                                        <p:tgtEl>
                                          <p:spTgt spid="8">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36" fill="hold">
                      <p:stCondLst>
                        <p:cond delay="indefinite"/>
                      </p:stCondLst>
                      <p:childTnLst>
                        <p:par>
                          <p:cTn id="37" fill="hold">
                            <p:stCondLst>
                              <p:cond delay="0"/>
                            </p:stCondLst>
                            <p:childTnLst>
                              <p:par>
                                <p:cTn id="38" presetID="17" presetClass="entr" presetSubtype="10" fill="hold" nodeType="clickEffect">
                                  <p:stCondLst>
                                    <p:cond delay="0"/>
                                  </p:stCondLst>
                                  <p:childTnLst>
                                    <p:set>
                                      <p:cBhvr>
                                        <p:cTn id="39" dur="1" fill="hold">
                                          <p:stCondLst>
                                            <p:cond delay="0"/>
                                          </p:stCondLst>
                                        </p:cTn>
                                        <p:tgtEl>
                                          <p:spTgt spid="8">
                                            <p:txEl>
                                              <p:pRg st="1" end="1"/>
                                            </p:txEl>
                                          </p:spTgt>
                                        </p:tgtEl>
                                        <p:attrNameLst>
                                          <p:attrName>style.visibility</p:attrName>
                                        </p:attrNameLst>
                                      </p:cBhvr>
                                      <p:to>
                                        <p:strVal val="visible"/>
                                      </p:to>
                                    </p:set>
                                    <p:anim calcmode="lin" valueType="num">
                                      <p:cBhvr>
                                        <p:cTn id="40" dur="1000" fill="hold"/>
                                        <p:tgtEl>
                                          <p:spTgt spid="8">
                                            <p:txEl>
                                              <p:pRg st="1" end="1"/>
                                            </p:txEl>
                                          </p:spTgt>
                                        </p:tgtEl>
                                        <p:attrNameLst>
                                          <p:attrName>ppt_w</p:attrName>
                                        </p:attrNameLst>
                                      </p:cBhvr>
                                      <p:tavLst>
                                        <p:tav tm="0">
                                          <p:val>
                                            <p:fltVal val="0"/>
                                          </p:val>
                                        </p:tav>
                                        <p:tav tm="100000">
                                          <p:val>
                                            <p:strVal val="#ppt_w"/>
                                          </p:val>
                                        </p:tav>
                                      </p:tavLst>
                                    </p:anim>
                                    <p:anim calcmode="lin" valueType="num">
                                      <p:cBhvr>
                                        <p:cTn id="41" dur="1000" fill="hold"/>
                                        <p:tgtEl>
                                          <p:spTgt spid="8">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42" fill="hold">
                      <p:stCondLst>
                        <p:cond delay="indefinite"/>
                      </p:stCondLst>
                      <p:childTnLst>
                        <p:par>
                          <p:cTn id="43" fill="hold">
                            <p:stCondLst>
                              <p:cond delay="0"/>
                            </p:stCondLst>
                            <p:childTnLst>
                              <p:par>
                                <p:cTn id="44" presetID="17" presetClass="entr" presetSubtype="10" fill="hold" nodeType="clickEffect">
                                  <p:stCondLst>
                                    <p:cond delay="0"/>
                                  </p:stCondLst>
                                  <p:childTnLst>
                                    <p:set>
                                      <p:cBhvr>
                                        <p:cTn id="45" dur="1" fill="hold">
                                          <p:stCondLst>
                                            <p:cond delay="0"/>
                                          </p:stCondLst>
                                        </p:cTn>
                                        <p:tgtEl>
                                          <p:spTgt spid="8">
                                            <p:txEl>
                                              <p:pRg st="2" end="2"/>
                                            </p:txEl>
                                          </p:spTgt>
                                        </p:tgtEl>
                                        <p:attrNameLst>
                                          <p:attrName>style.visibility</p:attrName>
                                        </p:attrNameLst>
                                      </p:cBhvr>
                                      <p:to>
                                        <p:strVal val="visible"/>
                                      </p:to>
                                    </p:set>
                                    <p:anim calcmode="lin" valueType="num">
                                      <p:cBhvr>
                                        <p:cTn id="46" dur="1000" fill="hold"/>
                                        <p:tgtEl>
                                          <p:spTgt spid="8">
                                            <p:txEl>
                                              <p:pRg st="2" end="2"/>
                                            </p:txEl>
                                          </p:spTgt>
                                        </p:tgtEl>
                                        <p:attrNameLst>
                                          <p:attrName>ppt_w</p:attrName>
                                        </p:attrNameLst>
                                      </p:cBhvr>
                                      <p:tavLst>
                                        <p:tav tm="0">
                                          <p:val>
                                            <p:fltVal val="0"/>
                                          </p:val>
                                        </p:tav>
                                        <p:tav tm="100000">
                                          <p:val>
                                            <p:strVal val="#ppt_w"/>
                                          </p:val>
                                        </p:tav>
                                      </p:tavLst>
                                    </p:anim>
                                    <p:anim calcmode="lin" valueType="num">
                                      <p:cBhvr>
                                        <p:cTn id="47" dur="1000" fill="hold"/>
                                        <p:tgtEl>
                                          <p:spTgt spid="8">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48" fill="hold">
                      <p:stCondLst>
                        <p:cond delay="indefinite"/>
                      </p:stCondLst>
                      <p:childTnLst>
                        <p:par>
                          <p:cTn id="49" fill="hold">
                            <p:stCondLst>
                              <p:cond delay="0"/>
                            </p:stCondLst>
                            <p:childTnLst>
                              <p:par>
                                <p:cTn id="50" presetID="17" presetClass="entr" presetSubtype="10" fill="hold" nodeType="clickEffect">
                                  <p:stCondLst>
                                    <p:cond delay="0"/>
                                  </p:stCondLst>
                                  <p:childTnLst>
                                    <p:set>
                                      <p:cBhvr>
                                        <p:cTn id="51" dur="1" fill="hold">
                                          <p:stCondLst>
                                            <p:cond delay="0"/>
                                          </p:stCondLst>
                                        </p:cTn>
                                        <p:tgtEl>
                                          <p:spTgt spid="8">
                                            <p:txEl>
                                              <p:pRg st="3" end="3"/>
                                            </p:txEl>
                                          </p:spTgt>
                                        </p:tgtEl>
                                        <p:attrNameLst>
                                          <p:attrName>style.visibility</p:attrName>
                                        </p:attrNameLst>
                                      </p:cBhvr>
                                      <p:to>
                                        <p:strVal val="visible"/>
                                      </p:to>
                                    </p:set>
                                    <p:anim calcmode="lin" valueType="num">
                                      <p:cBhvr>
                                        <p:cTn id="52" dur="1000" fill="hold"/>
                                        <p:tgtEl>
                                          <p:spTgt spid="8">
                                            <p:txEl>
                                              <p:pRg st="3" end="3"/>
                                            </p:txEl>
                                          </p:spTgt>
                                        </p:tgtEl>
                                        <p:attrNameLst>
                                          <p:attrName>ppt_w</p:attrName>
                                        </p:attrNameLst>
                                      </p:cBhvr>
                                      <p:tavLst>
                                        <p:tav tm="0">
                                          <p:val>
                                            <p:fltVal val="0"/>
                                          </p:val>
                                        </p:tav>
                                        <p:tav tm="100000">
                                          <p:val>
                                            <p:strVal val="#ppt_w"/>
                                          </p:val>
                                        </p:tav>
                                      </p:tavLst>
                                    </p:anim>
                                    <p:anim calcmode="lin" valueType="num">
                                      <p:cBhvr>
                                        <p:cTn id="53" dur="1000" fill="hold"/>
                                        <p:tgtEl>
                                          <p:spTgt spid="8">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2" fill="hold" grpId="0" nodeType="clickEffect">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1000" fill="hold"/>
                                        <p:tgtEl>
                                          <p:spTgt spid="12"/>
                                        </p:tgtEl>
                                        <p:attrNameLst>
                                          <p:attrName>ppt_x</p:attrName>
                                        </p:attrNameLst>
                                      </p:cBhvr>
                                      <p:tavLst>
                                        <p:tav tm="0">
                                          <p:val>
                                            <p:strVal val="1+#ppt_w/2"/>
                                          </p:val>
                                        </p:tav>
                                        <p:tav tm="100000">
                                          <p:val>
                                            <p:strVal val="#ppt_x"/>
                                          </p:val>
                                        </p:tav>
                                      </p:tavLst>
                                    </p:anim>
                                    <p:anim calcmode="lin" valueType="num">
                                      <p:cBhvr additive="base">
                                        <p:cTn id="59" dur="1000" fill="hold"/>
                                        <p:tgtEl>
                                          <p:spTgt spid="12"/>
                                        </p:tgtEl>
                                        <p:attrNameLst>
                                          <p:attrName>ppt_y</p:attrName>
                                        </p:attrNameLst>
                                      </p:cBhvr>
                                      <p:tavLst>
                                        <p:tav tm="0">
                                          <p:val>
                                            <p:strVal val="#ppt_y"/>
                                          </p:val>
                                        </p:tav>
                                        <p:tav tm="100000">
                                          <p:val>
                                            <p:strVal val="#ppt_y"/>
                                          </p:val>
                                        </p:tav>
                                      </p:tavLst>
                                    </p:anim>
                                  </p:childTnLst>
                                </p:cTn>
                              </p:par>
                            </p:childTnLst>
                          </p:cTn>
                        </p:par>
                        <p:par>
                          <p:cTn id="60" fill="hold">
                            <p:stCondLst>
                              <p:cond delay="1000"/>
                            </p:stCondLst>
                            <p:childTnLst>
                              <p:par>
                                <p:cTn id="61" presetID="2" presetClass="entr" presetSubtype="2"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 calcmode="lin" valueType="num">
                                      <p:cBhvr additive="base">
                                        <p:cTn id="63" dur="1000" fill="hold"/>
                                        <p:tgtEl>
                                          <p:spTgt spid="14"/>
                                        </p:tgtEl>
                                        <p:attrNameLst>
                                          <p:attrName>ppt_x</p:attrName>
                                        </p:attrNameLst>
                                      </p:cBhvr>
                                      <p:tavLst>
                                        <p:tav tm="0">
                                          <p:val>
                                            <p:strVal val="1+#ppt_w/2"/>
                                          </p:val>
                                        </p:tav>
                                        <p:tav tm="100000">
                                          <p:val>
                                            <p:strVal val="#ppt_x"/>
                                          </p:val>
                                        </p:tav>
                                      </p:tavLst>
                                    </p:anim>
                                    <p:anim calcmode="lin" valueType="num">
                                      <p:cBhvr additive="base">
                                        <p:cTn id="64" dur="1000" fill="hold"/>
                                        <p:tgtEl>
                                          <p:spTgt spid="14"/>
                                        </p:tgtEl>
                                        <p:attrNameLst>
                                          <p:attrName>ppt_y</p:attrName>
                                        </p:attrNameLst>
                                      </p:cBhvr>
                                      <p:tavLst>
                                        <p:tav tm="0">
                                          <p:val>
                                            <p:strVal val="#ppt_y"/>
                                          </p:val>
                                        </p:tav>
                                        <p:tav tm="100000">
                                          <p:val>
                                            <p:strVal val="#ppt_y"/>
                                          </p:val>
                                        </p:tav>
                                      </p:tavLst>
                                    </p:anim>
                                  </p:childTnLst>
                                </p:cTn>
                              </p:par>
                            </p:childTnLst>
                          </p:cTn>
                        </p:par>
                        <p:par>
                          <p:cTn id="65" fill="hold">
                            <p:stCondLst>
                              <p:cond delay="2000"/>
                            </p:stCondLst>
                            <p:childTnLst>
                              <p:par>
                                <p:cTn id="66" presetID="2" presetClass="entr" presetSubtype="4" fill="hold" grpId="0" nodeType="afterEffect">
                                  <p:stCondLst>
                                    <p:cond delay="0"/>
                                  </p:stCondLst>
                                  <p:childTnLst>
                                    <p:set>
                                      <p:cBhvr>
                                        <p:cTn id="67" dur="1" fill="hold">
                                          <p:stCondLst>
                                            <p:cond delay="0"/>
                                          </p:stCondLst>
                                        </p:cTn>
                                        <p:tgtEl>
                                          <p:spTgt spid="10"/>
                                        </p:tgtEl>
                                        <p:attrNameLst>
                                          <p:attrName>style.visibility</p:attrName>
                                        </p:attrNameLst>
                                      </p:cBhvr>
                                      <p:to>
                                        <p:strVal val="visible"/>
                                      </p:to>
                                    </p:set>
                                    <p:anim calcmode="lin" valueType="num">
                                      <p:cBhvr additive="base">
                                        <p:cTn id="68" dur="1000" fill="hold"/>
                                        <p:tgtEl>
                                          <p:spTgt spid="10"/>
                                        </p:tgtEl>
                                        <p:attrNameLst>
                                          <p:attrName>ppt_x</p:attrName>
                                        </p:attrNameLst>
                                      </p:cBhvr>
                                      <p:tavLst>
                                        <p:tav tm="0">
                                          <p:val>
                                            <p:strVal val="#ppt_x"/>
                                          </p:val>
                                        </p:tav>
                                        <p:tav tm="100000">
                                          <p:val>
                                            <p:strVal val="#ppt_x"/>
                                          </p:val>
                                        </p:tav>
                                      </p:tavLst>
                                    </p:anim>
                                    <p:anim calcmode="lin" valueType="num">
                                      <p:cBhvr additive="base">
                                        <p:cTn id="69" dur="1000" fill="hold"/>
                                        <p:tgtEl>
                                          <p:spTgt spid="10"/>
                                        </p:tgtEl>
                                        <p:attrNameLst>
                                          <p:attrName>ppt_y</p:attrName>
                                        </p:attrNameLst>
                                      </p:cBhvr>
                                      <p:tavLst>
                                        <p:tav tm="0">
                                          <p:val>
                                            <p:strVal val="1+#ppt_h/2"/>
                                          </p:val>
                                        </p:tav>
                                        <p:tav tm="100000">
                                          <p:val>
                                            <p:strVal val="#ppt_y"/>
                                          </p:val>
                                        </p:tav>
                                      </p:tavLst>
                                    </p:anim>
                                  </p:childTnLst>
                                </p:cTn>
                              </p:par>
                            </p:childTnLst>
                          </p:cTn>
                        </p:par>
                        <p:par>
                          <p:cTn id="70" fill="hold">
                            <p:stCondLst>
                              <p:cond delay="3000"/>
                            </p:stCondLst>
                            <p:childTnLst>
                              <p:par>
                                <p:cTn id="71" presetID="17" presetClass="entr" presetSubtype="10" fill="hold" nodeType="afterEffect">
                                  <p:stCondLst>
                                    <p:cond delay="0"/>
                                  </p:stCondLst>
                                  <p:childTnLst>
                                    <p:set>
                                      <p:cBhvr>
                                        <p:cTn id="72" dur="1" fill="hold">
                                          <p:stCondLst>
                                            <p:cond delay="0"/>
                                          </p:stCondLst>
                                        </p:cTn>
                                        <p:tgtEl>
                                          <p:spTgt spid="11">
                                            <p:txEl>
                                              <p:pRg st="0" end="0"/>
                                            </p:txEl>
                                          </p:spTgt>
                                        </p:tgtEl>
                                        <p:attrNameLst>
                                          <p:attrName>style.visibility</p:attrName>
                                        </p:attrNameLst>
                                      </p:cBhvr>
                                      <p:to>
                                        <p:strVal val="visible"/>
                                      </p:to>
                                    </p:set>
                                    <p:anim calcmode="lin" valueType="num">
                                      <p:cBhvr>
                                        <p:cTn id="73" dur="1000" fill="hold"/>
                                        <p:tgtEl>
                                          <p:spTgt spid="11">
                                            <p:txEl>
                                              <p:pRg st="0" end="0"/>
                                            </p:txEl>
                                          </p:spTgt>
                                        </p:tgtEl>
                                        <p:attrNameLst>
                                          <p:attrName>ppt_w</p:attrName>
                                        </p:attrNameLst>
                                      </p:cBhvr>
                                      <p:tavLst>
                                        <p:tav tm="0">
                                          <p:val>
                                            <p:fltVal val="0"/>
                                          </p:val>
                                        </p:tav>
                                        <p:tav tm="100000">
                                          <p:val>
                                            <p:strVal val="#ppt_w"/>
                                          </p:val>
                                        </p:tav>
                                      </p:tavLst>
                                    </p:anim>
                                    <p:anim calcmode="lin" valueType="num">
                                      <p:cBhvr>
                                        <p:cTn id="74" dur="1000" fill="hold"/>
                                        <p:tgtEl>
                                          <p:spTgt spid="11">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75" fill="hold">
                      <p:stCondLst>
                        <p:cond delay="indefinite"/>
                      </p:stCondLst>
                      <p:childTnLst>
                        <p:par>
                          <p:cTn id="76" fill="hold">
                            <p:stCondLst>
                              <p:cond delay="0"/>
                            </p:stCondLst>
                            <p:childTnLst>
                              <p:par>
                                <p:cTn id="77" presetID="37" presetClass="entr" presetSubtype="0" fill="hold" grpId="0" nodeType="clickEffect">
                                  <p:stCondLst>
                                    <p:cond delay="0"/>
                                  </p:stCondLst>
                                  <p:childTnLst>
                                    <p:set>
                                      <p:cBhvr>
                                        <p:cTn id="78" dur="1" fill="hold">
                                          <p:stCondLst>
                                            <p:cond delay="0"/>
                                          </p:stCondLst>
                                        </p:cTn>
                                        <p:tgtEl>
                                          <p:spTgt spid="15"/>
                                        </p:tgtEl>
                                        <p:attrNameLst>
                                          <p:attrName>style.visibility</p:attrName>
                                        </p:attrNameLst>
                                      </p:cBhvr>
                                      <p:to>
                                        <p:strVal val="visible"/>
                                      </p:to>
                                    </p:set>
                                    <p:animEffect transition="in" filter="fade">
                                      <p:cBhvr>
                                        <p:cTn id="79" dur="1000"/>
                                        <p:tgtEl>
                                          <p:spTgt spid="15"/>
                                        </p:tgtEl>
                                      </p:cBhvr>
                                    </p:animEffect>
                                    <p:anim calcmode="lin" valueType="num">
                                      <p:cBhvr>
                                        <p:cTn id="80" dur="1000" fill="hold"/>
                                        <p:tgtEl>
                                          <p:spTgt spid="15"/>
                                        </p:tgtEl>
                                        <p:attrNameLst>
                                          <p:attrName>ppt_x</p:attrName>
                                        </p:attrNameLst>
                                      </p:cBhvr>
                                      <p:tavLst>
                                        <p:tav tm="0">
                                          <p:val>
                                            <p:strVal val="#ppt_x"/>
                                          </p:val>
                                        </p:tav>
                                        <p:tav tm="100000">
                                          <p:val>
                                            <p:strVal val="#ppt_x"/>
                                          </p:val>
                                        </p:tav>
                                      </p:tavLst>
                                    </p:anim>
                                    <p:anim calcmode="lin" valueType="num">
                                      <p:cBhvr>
                                        <p:cTn id="81" dur="900" decel="100000" fill="hold"/>
                                        <p:tgtEl>
                                          <p:spTgt spid="15"/>
                                        </p:tgtEl>
                                        <p:attrNameLst>
                                          <p:attrName>ppt_y</p:attrName>
                                        </p:attrNameLst>
                                      </p:cBhvr>
                                      <p:tavLst>
                                        <p:tav tm="0">
                                          <p:val>
                                            <p:strVal val="#ppt_y+1"/>
                                          </p:val>
                                        </p:tav>
                                        <p:tav tm="100000">
                                          <p:val>
                                            <p:strVal val="#ppt_y-.03"/>
                                          </p:val>
                                        </p:tav>
                                      </p:tavLst>
                                    </p:anim>
                                    <p:anim calcmode="lin" valueType="num">
                                      <p:cBhvr>
                                        <p:cTn id="82"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17" presetClass="entr" presetSubtype="10" fill="hold" nodeType="clickEffect">
                                  <p:stCondLst>
                                    <p:cond delay="0"/>
                                  </p:stCondLst>
                                  <p:childTnLst>
                                    <p:set>
                                      <p:cBhvr>
                                        <p:cTn id="86" dur="1" fill="hold">
                                          <p:stCondLst>
                                            <p:cond delay="0"/>
                                          </p:stCondLst>
                                        </p:cTn>
                                        <p:tgtEl>
                                          <p:spTgt spid="16">
                                            <p:txEl>
                                              <p:pRg st="0" end="0"/>
                                            </p:txEl>
                                          </p:spTgt>
                                        </p:tgtEl>
                                        <p:attrNameLst>
                                          <p:attrName>style.visibility</p:attrName>
                                        </p:attrNameLst>
                                      </p:cBhvr>
                                      <p:to>
                                        <p:strVal val="visible"/>
                                      </p:to>
                                    </p:set>
                                    <p:anim calcmode="lin" valueType="num">
                                      <p:cBhvr>
                                        <p:cTn id="87" dur="1000" fill="hold"/>
                                        <p:tgtEl>
                                          <p:spTgt spid="16">
                                            <p:txEl>
                                              <p:pRg st="0" end="0"/>
                                            </p:txEl>
                                          </p:spTgt>
                                        </p:tgtEl>
                                        <p:attrNameLst>
                                          <p:attrName>ppt_w</p:attrName>
                                        </p:attrNameLst>
                                      </p:cBhvr>
                                      <p:tavLst>
                                        <p:tav tm="0">
                                          <p:val>
                                            <p:fltVal val="0"/>
                                          </p:val>
                                        </p:tav>
                                        <p:tav tm="100000">
                                          <p:val>
                                            <p:strVal val="#ppt_w"/>
                                          </p:val>
                                        </p:tav>
                                      </p:tavLst>
                                    </p:anim>
                                    <p:anim calcmode="lin" valueType="num">
                                      <p:cBhvr>
                                        <p:cTn id="88" dur="1000" fill="hold"/>
                                        <p:tgtEl>
                                          <p:spTgt spid="16">
                                            <p:txEl>
                                              <p:pRg st="0" end="0"/>
                                            </p:txEl>
                                          </p:spTgt>
                                        </p:tgtEl>
                                        <p:attrNameLst>
                                          <p:attrName>ppt_h</p:attrName>
                                        </p:attrNameLst>
                                      </p:cBhvr>
                                      <p:tavLst>
                                        <p:tav tm="0">
                                          <p:val>
                                            <p:strVal val="#ppt_h"/>
                                          </p:val>
                                        </p:tav>
                                        <p:tav tm="100000">
                                          <p:val>
                                            <p:strVal val="#ppt_h"/>
                                          </p:val>
                                        </p:tav>
                                      </p:tavLst>
                                    </p:anim>
                                  </p:childTnLst>
                                </p:cTn>
                              </p:par>
                            </p:childTnLst>
                          </p:cTn>
                        </p:par>
                        <p:par>
                          <p:cTn id="89" fill="hold">
                            <p:stCondLst>
                              <p:cond delay="1000"/>
                            </p:stCondLst>
                            <p:childTnLst>
                              <p:par>
                                <p:cTn id="90" presetID="2" presetClass="entr" presetSubtype="2" fill="hold" grpId="0" nodeType="afterEffect">
                                  <p:stCondLst>
                                    <p:cond delay="0"/>
                                  </p:stCondLst>
                                  <p:childTnLst>
                                    <p:set>
                                      <p:cBhvr>
                                        <p:cTn id="91" dur="1" fill="hold">
                                          <p:stCondLst>
                                            <p:cond delay="0"/>
                                          </p:stCondLst>
                                        </p:cTn>
                                        <p:tgtEl>
                                          <p:spTgt spid="18"/>
                                        </p:tgtEl>
                                        <p:attrNameLst>
                                          <p:attrName>style.visibility</p:attrName>
                                        </p:attrNameLst>
                                      </p:cBhvr>
                                      <p:to>
                                        <p:strVal val="visible"/>
                                      </p:to>
                                    </p:set>
                                    <p:anim calcmode="lin" valueType="num">
                                      <p:cBhvr additive="base">
                                        <p:cTn id="92" dur="1000" fill="hold"/>
                                        <p:tgtEl>
                                          <p:spTgt spid="18"/>
                                        </p:tgtEl>
                                        <p:attrNameLst>
                                          <p:attrName>ppt_x</p:attrName>
                                        </p:attrNameLst>
                                      </p:cBhvr>
                                      <p:tavLst>
                                        <p:tav tm="0">
                                          <p:val>
                                            <p:strVal val="1+#ppt_w/2"/>
                                          </p:val>
                                        </p:tav>
                                        <p:tav tm="100000">
                                          <p:val>
                                            <p:strVal val="#ppt_x"/>
                                          </p:val>
                                        </p:tav>
                                      </p:tavLst>
                                    </p:anim>
                                    <p:anim calcmode="lin" valueType="num">
                                      <p:cBhvr additive="base">
                                        <p:cTn id="93" dur="10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17" presetClass="entr" presetSubtype="10" fill="hold" nodeType="clickEffect">
                                  <p:stCondLst>
                                    <p:cond delay="0"/>
                                  </p:stCondLst>
                                  <p:childTnLst>
                                    <p:set>
                                      <p:cBhvr>
                                        <p:cTn id="97" dur="1" fill="hold">
                                          <p:stCondLst>
                                            <p:cond delay="0"/>
                                          </p:stCondLst>
                                        </p:cTn>
                                        <p:tgtEl>
                                          <p:spTgt spid="16">
                                            <p:txEl>
                                              <p:pRg st="1" end="1"/>
                                            </p:txEl>
                                          </p:spTgt>
                                        </p:tgtEl>
                                        <p:attrNameLst>
                                          <p:attrName>style.visibility</p:attrName>
                                        </p:attrNameLst>
                                      </p:cBhvr>
                                      <p:to>
                                        <p:strVal val="visible"/>
                                      </p:to>
                                    </p:set>
                                    <p:anim calcmode="lin" valueType="num">
                                      <p:cBhvr>
                                        <p:cTn id="98" dur="1000" fill="hold"/>
                                        <p:tgtEl>
                                          <p:spTgt spid="16">
                                            <p:txEl>
                                              <p:pRg st="1" end="1"/>
                                            </p:txEl>
                                          </p:spTgt>
                                        </p:tgtEl>
                                        <p:attrNameLst>
                                          <p:attrName>ppt_w</p:attrName>
                                        </p:attrNameLst>
                                      </p:cBhvr>
                                      <p:tavLst>
                                        <p:tav tm="0">
                                          <p:val>
                                            <p:fltVal val="0"/>
                                          </p:val>
                                        </p:tav>
                                        <p:tav tm="100000">
                                          <p:val>
                                            <p:strVal val="#ppt_w"/>
                                          </p:val>
                                        </p:tav>
                                      </p:tavLst>
                                    </p:anim>
                                    <p:anim calcmode="lin" valueType="num">
                                      <p:cBhvr>
                                        <p:cTn id="99" dur="1000" fill="hold"/>
                                        <p:tgtEl>
                                          <p:spTgt spid="16">
                                            <p:txEl>
                                              <p:pRg st="1" end="1"/>
                                            </p:txEl>
                                          </p:spTgt>
                                        </p:tgtEl>
                                        <p:attrNameLst>
                                          <p:attrName>ppt_h</p:attrName>
                                        </p:attrNameLst>
                                      </p:cBhvr>
                                      <p:tavLst>
                                        <p:tav tm="0">
                                          <p:val>
                                            <p:strVal val="#ppt_h"/>
                                          </p:val>
                                        </p:tav>
                                        <p:tav tm="100000">
                                          <p:val>
                                            <p:strVal val="#ppt_h"/>
                                          </p:val>
                                        </p:tav>
                                      </p:tavLst>
                                    </p:anim>
                                  </p:childTnLst>
                                </p:cTn>
                              </p:par>
                            </p:childTnLst>
                          </p:cTn>
                        </p:par>
                        <p:par>
                          <p:cTn id="100" fill="hold">
                            <p:stCondLst>
                              <p:cond delay="1000"/>
                            </p:stCondLst>
                            <p:childTnLst>
                              <p:par>
                                <p:cTn id="101" presetID="2" presetClass="entr" presetSubtype="2" fill="hold" grpId="0" nodeType="afterEffect">
                                  <p:stCondLst>
                                    <p:cond delay="0"/>
                                  </p:stCondLst>
                                  <p:childTnLst>
                                    <p:set>
                                      <p:cBhvr>
                                        <p:cTn id="102" dur="1" fill="hold">
                                          <p:stCondLst>
                                            <p:cond delay="0"/>
                                          </p:stCondLst>
                                        </p:cTn>
                                        <p:tgtEl>
                                          <p:spTgt spid="19"/>
                                        </p:tgtEl>
                                        <p:attrNameLst>
                                          <p:attrName>style.visibility</p:attrName>
                                        </p:attrNameLst>
                                      </p:cBhvr>
                                      <p:to>
                                        <p:strVal val="visible"/>
                                      </p:to>
                                    </p:set>
                                    <p:anim calcmode="lin" valueType="num">
                                      <p:cBhvr additive="base">
                                        <p:cTn id="103" dur="1000" fill="hold"/>
                                        <p:tgtEl>
                                          <p:spTgt spid="19"/>
                                        </p:tgtEl>
                                        <p:attrNameLst>
                                          <p:attrName>ppt_x</p:attrName>
                                        </p:attrNameLst>
                                      </p:cBhvr>
                                      <p:tavLst>
                                        <p:tav tm="0">
                                          <p:val>
                                            <p:strVal val="1+#ppt_w/2"/>
                                          </p:val>
                                        </p:tav>
                                        <p:tav tm="100000">
                                          <p:val>
                                            <p:strVal val="#ppt_x"/>
                                          </p:val>
                                        </p:tav>
                                      </p:tavLst>
                                    </p:anim>
                                    <p:anim calcmode="lin" valueType="num">
                                      <p:cBhvr additive="base">
                                        <p:cTn id="104" dur="10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17" presetClass="entr" presetSubtype="10" fill="hold" nodeType="clickEffect">
                                  <p:stCondLst>
                                    <p:cond delay="0"/>
                                  </p:stCondLst>
                                  <p:childTnLst>
                                    <p:set>
                                      <p:cBhvr>
                                        <p:cTn id="108" dur="1" fill="hold">
                                          <p:stCondLst>
                                            <p:cond delay="0"/>
                                          </p:stCondLst>
                                        </p:cTn>
                                        <p:tgtEl>
                                          <p:spTgt spid="16">
                                            <p:txEl>
                                              <p:pRg st="2" end="2"/>
                                            </p:txEl>
                                          </p:spTgt>
                                        </p:tgtEl>
                                        <p:attrNameLst>
                                          <p:attrName>style.visibility</p:attrName>
                                        </p:attrNameLst>
                                      </p:cBhvr>
                                      <p:to>
                                        <p:strVal val="visible"/>
                                      </p:to>
                                    </p:set>
                                    <p:anim calcmode="lin" valueType="num">
                                      <p:cBhvr>
                                        <p:cTn id="109" dur="1000" fill="hold"/>
                                        <p:tgtEl>
                                          <p:spTgt spid="16">
                                            <p:txEl>
                                              <p:pRg st="2" end="2"/>
                                            </p:txEl>
                                          </p:spTgt>
                                        </p:tgtEl>
                                        <p:attrNameLst>
                                          <p:attrName>ppt_w</p:attrName>
                                        </p:attrNameLst>
                                      </p:cBhvr>
                                      <p:tavLst>
                                        <p:tav tm="0">
                                          <p:val>
                                            <p:fltVal val="0"/>
                                          </p:val>
                                        </p:tav>
                                        <p:tav tm="100000">
                                          <p:val>
                                            <p:strVal val="#ppt_w"/>
                                          </p:val>
                                        </p:tav>
                                      </p:tavLst>
                                    </p:anim>
                                    <p:anim calcmode="lin" valueType="num">
                                      <p:cBhvr>
                                        <p:cTn id="110" dur="1000" fill="hold"/>
                                        <p:tgtEl>
                                          <p:spTgt spid="16">
                                            <p:txEl>
                                              <p:pRg st="2" end="2"/>
                                            </p:txEl>
                                          </p:spTgt>
                                        </p:tgtEl>
                                        <p:attrNameLst>
                                          <p:attrName>ppt_h</p:attrName>
                                        </p:attrNameLst>
                                      </p:cBhvr>
                                      <p:tavLst>
                                        <p:tav tm="0">
                                          <p:val>
                                            <p:strVal val="#ppt_h"/>
                                          </p:val>
                                        </p:tav>
                                        <p:tav tm="100000">
                                          <p:val>
                                            <p:strVal val="#ppt_h"/>
                                          </p:val>
                                        </p:tav>
                                      </p:tavLst>
                                    </p:anim>
                                  </p:childTnLst>
                                </p:cTn>
                              </p:par>
                            </p:childTnLst>
                          </p:cTn>
                        </p:par>
                        <p:par>
                          <p:cTn id="111" fill="hold">
                            <p:stCondLst>
                              <p:cond delay="1000"/>
                            </p:stCondLst>
                            <p:childTnLst>
                              <p:par>
                                <p:cTn id="112" presetID="2" presetClass="entr" presetSubtype="2" fill="hold" grpId="0" nodeType="afterEffect">
                                  <p:stCondLst>
                                    <p:cond delay="0"/>
                                  </p:stCondLst>
                                  <p:childTnLst>
                                    <p:set>
                                      <p:cBhvr>
                                        <p:cTn id="113" dur="1" fill="hold">
                                          <p:stCondLst>
                                            <p:cond delay="0"/>
                                          </p:stCondLst>
                                        </p:cTn>
                                        <p:tgtEl>
                                          <p:spTgt spid="20"/>
                                        </p:tgtEl>
                                        <p:attrNameLst>
                                          <p:attrName>style.visibility</p:attrName>
                                        </p:attrNameLst>
                                      </p:cBhvr>
                                      <p:to>
                                        <p:strVal val="visible"/>
                                      </p:to>
                                    </p:set>
                                    <p:anim calcmode="lin" valueType="num">
                                      <p:cBhvr additive="base">
                                        <p:cTn id="114" dur="1000" fill="hold"/>
                                        <p:tgtEl>
                                          <p:spTgt spid="20"/>
                                        </p:tgtEl>
                                        <p:attrNameLst>
                                          <p:attrName>ppt_x</p:attrName>
                                        </p:attrNameLst>
                                      </p:cBhvr>
                                      <p:tavLst>
                                        <p:tav tm="0">
                                          <p:val>
                                            <p:strVal val="1+#ppt_w/2"/>
                                          </p:val>
                                        </p:tav>
                                        <p:tav tm="100000">
                                          <p:val>
                                            <p:strVal val="#ppt_x"/>
                                          </p:val>
                                        </p:tav>
                                      </p:tavLst>
                                    </p:anim>
                                    <p:anim calcmode="lin" valueType="num">
                                      <p:cBhvr additive="base">
                                        <p:cTn id="115" dur="10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116" fill="hold">
                      <p:stCondLst>
                        <p:cond delay="indefinite"/>
                      </p:stCondLst>
                      <p:childTnLst>
                        <p:par>
                          <p:cTn id="117" fill="hold">
                            <p:stCondLst>
                              <p:cond delay="0"/>
                            </p:stCondLst>
                            <p:childTnLst>
                              <p:par>
                                <p:cTn id="118" presetID="17" presetClass="entr" presetSubtype="10" fill="hold" nodeType="clickEffect">
                                  <p:stCondLst>
                                    <p:cond delay="0"/>
                                  </p:stCondLst>
                                  <p:childTnLst>
                                    <p:set>
                                      <p:cBhvr>
                                        <p:cTn id="119" dur="1" fill="hold">
                                          <p:stCondLst>
                                            <p:cond delay="0"/>
                                          </p:stCondLst>
                                        </p:cTn>
                                        <p:tgtEl>
                                          <p:spTgt spid="16">
                                            <p:txEl>
                                              <p:pRg st="3" end="3"/>
                                            </p:txEl>
                                          </p:spTgt>
                                        </p:tgtEl>
                                        <p:attrNameLst>
                                          <p:attrName>style.visibility</p:attrName>
                                        </p:attrNameLst>
                                      </p:cBhvr>
                                      <p:to>
                                        <p:strVal val="visible"/>
                                      </p:to>
                                    </p:set>
                                    <p:anim calcmode="lin" valueType="num">
                                      <p:cBhvr>
                                        <p:cTn id="120" dur="1000" fill="hold"/>
                                        <p:tgtEl>
                                          <p:spTgt spid="16">
                                            <p:txEl>
                                              <p:pRg st="3" end="3"/>
                                            </p:txEl>
                                          </p:spTgt>
                                        </p:tgtEl>
                                        <p:attrNameLst>
                                          <p:attrName>ppt_w</p:attrName>
                                        </p:attrNameLst>
                                      </p:cBhvr>
                                      <p:tavLst>
                                        <p:tav tm="0">
                                          <p:val>
                                            <p:fltVal val="0"/>
                                          </p:val>
                                        </p:tav>
                                        <p:tav tm="100000">
                                          <p:val>
                                            <p:strVal val="#ppt_w"/>
                                          </p:val>
                                        </p:tav>
                                      </p:tavLst>
                                    </p:anim>
                                    <p:anim calcmode="lin" valueType="num">
                                      <p:cBhvr>
                                        <p:cTn id="121" dur="1000" fill="hold"/>
                                        <p:tgtEl>
                                          <p:spTgt spid="16">
                                            <p:txEl>
                                              <p:pRg st="3" end="3"/>
                                            </p:txEl>
                                          </p:spTgt>
                                        </p:tgtEl>
                                        <p:attrNameLst>
                                          <p:attrName>ppt_h</p:attrName>
                                        </p:attrNameLst>
                                      </p:cBhvr>
                                      <p:tavLst>
                                        <p:tav tm="0">
                                          <p:val>
                                            <p:strVal val="#ppt_h"/>
                                          </p:val>
                                        </p:tav>
                                        <p:tav tm="100000">
                                          <p:val>
                                            <p:strVal val="#ppt_h"/>
                                          </p:val>
                                        </p:tav>
                                      </p:tavLst>
                                    </p:anim>
                                  </p:childTnLst>
                                </p:cTn>
                              </p:par>
                            </p:childTnLst>
                          </p:cTn>
                        </p:par>
                        <p:par>
                          <p:cTn id="122" fill="hold">
                            <p:stCondLst>
                              <p:cond delay="1000"/>
                            </p:stCondLst>
                            <p:childTnLst>
                              <p:par>
                                <p:cTn id="123" presetID="2" presetClass="entr" presetSubtype="2" fill="hold" grpId="0" nodeType="afterEffect">
                                  <p:stCondLst>
                                    <p:cond delay="0"/>
                                  </p:stCondLst>
                                  <p:childTnLst>
                                    <p:set>
                                      <p:cBhvr>
                                        <p:cTn id="124" dur="1" fill="hold">
                                          <p:stCondLst>
                                            <p:cond delay="0"/>
                                          </p:stCondLst>
                                        </p:cTn>
                                        <p:tgtEl>
                                          <p:spTgt spid="21"/>
                                        </p:tgtEl>
                                        <p:attrNameLst>
                                          <p:attrName>style.visibility</p:attrName>
                                        </p:attrNameLst>
                                      </p:cBhvr>
                                      <p:to>
                                        <p:strVal val="visible"/>
                                      </p:to>
                                    </p:set>
                                    <p:anim calcmode="lin" valueType="num">
                                      <p:cBhvr additive="base">
                                        <p:cTn id="125" dur="1000" fill="hold"/>
                                        <p:tgtEl>
                                          <p:spTgt spid="21"/>
                                        </p:tgtEl>
                                        <p:attrNameLst>
                                          <p:attrName>ppt_x</p:attrName>
                                        </p:attrNameLst>
                                      </p:cBhvr>
                                      <p:tavLst>
                                        <p:tav tm="0">
                                          <p:val>
                                            <p:strVal val="1+#ppt_w/2"/>
                                          </p:val>
                                        </p:tav>
                                        <p:tav tm="100000">
                                          <p:val>
                                            <p:strVal val="#ppt_x"/>
                                          </p:val>
                                        </p:tav>
                                      </p:tavLst>
                                    </p:anim>
                                    <p:anim calcmode="lin" valueType="num">
                                      <p:cBhvr additive="base">
                                        <p:cTn id="126" dur="10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2" grpId="0" animBg="1"/>
      <p:bldP spid="14" grpId="0" animBg="1"/>
      <p:bldP spid="15" grpId="0"/>
      <p:bldP spid="18" grpId="0" animBg="1"/>
      <p:bldP spid="19" grpId="0" animBg="1"/>
      <p:bldP spid="20" grpId="0" animBg="1"/>
      <p:bldP spid="21"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8467</TotalTime>
  <Words>713</Words>
  <Application>Microsoft Macintosh PowerPoint</Application>
  <PresentationFormat>Widescreen</PresentationFormat>
  <Paragraphs>89</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Architects Daughter</vt:lpstr>
      <vt:lpstr>Arial</vt:lpstr>
      <vt:lpstr>Calibri</vt:lpstr>
      <vt:lpstr>Calibri Light</vt:lpstr>
      <vt:lpstr>Chalkduster</vt:lpstr>
      <vt:lpstr>Office Theme</vt:lpstr>
      <vt:lpstr>The Introduction</vt:lpstr>
      <vt:lpstr>Where to start from?</vt:lpstr>
      <vt:lpstr>PowerPoint Presentation</vt:lpstr>
      <vt:lpstr>How to start?</vt:lpstr>
      <vt:lpstr>a couple of examples:</vt:lpstr>
      <vt:lpstr>How to end?</vt:lpstr>
      <vt:lpstr>pitfalls</vt:lpstr>
      <vt:lpstr>PowerPoint Presentation</vt:lpstr>
      <vt:lpstr>Introduction in Essay Writing</vt:lpstr>
      <vt:lpstr>An example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writing?</dc:title>
  <dc:creator>ALESSANDRA MEONI</dc:creator>
  <cp:lastModifiedBy>ALESSANDRA MEONI</cp:lastModifiedBy>
  <cp:revision>118</cp:revision>
  <dcterms:created xsi:type="dcterms:W3CDTF">2021-10-01T15:38:56Z</dcterms:created>
  <dcterms:modified xsi:type="dcterms:W3CDTF">2022-10-24T08:05:53Z</dcterms:modified>
</cp:coreProperties>
</file>